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66" r:id="rId2"/>
    <p:sldId id="282" r:id="rId3"/>
    <p:sldId id="308" r:id="rId4"/>
    <p:sldId id="287" r:id="rId5"/>
    <p:sldId id="300" r:id="rId6"/>
    <p:sldId id="281" r:id="rId7"/>
    <p:sldId id="283" r:id="rId8"/>
    <p:sldId id="289" r:id="rId9"/>
    <p:sldId id="268" r:id="rId10"/>
  </p:sldIdLst>
  <p:sldSz cx="12192000" cy="68580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DE306-E7D9-4713-B827-9387A820328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2CBA84E-DDF3-4C66-AA3D-ADD81D775CCC}">
      <dgm:prSet/>
      <dgm:spPr/>
      <dgm:t>
        <a:bodyPr/>
        <a:lstStyle/>
        <a:p>
          <a:r>
            <a:rPr lang="en-US"/>
            <a:t>Having the flexibility to get things done in your professional life while still having time and energy to enjoy your personal life.</a:t>
          </a:r>
        </a:p>
      </dgm:t>
    </dgm:pt>
    <dgm:pt modelId="{5716F300-E791-4C9D-8818-0EF4DC382ECF}" type="parTrans" cxnId="{A23FDD9A-3265-4E3A-8AFB-0859FCCB6ED7}">
      <dgm:prSet/>
      <dgm:spPr/>
      <dgm:t>
        <a:bodyPr/>
        <a:lstStyle/>
        <a:p>
          <a:endParaRPr lang="en-US"/>
        </a:p>
      </dgm:t>
    </dgm:pt>
    <dgm:pt modelId="{32299475-7FC8-4DD4-B664-7E7293135D38}" type="sibTrans" cxnId="{A23FDD9A-3265-4E3A-8AFB-0859FCCB6ED7}">
      <dgm:prSet/>
      <dgm:spPr/>
      <dgm:t>
        <a:bodyPr/>
        <a:lstStyle/>
        <a:p>
          <a:endParaRPr lang="en-US"/>
        </a:p>
      </dgm:t>
    </dgm:pt>
    <dgm:pt modelId="{A2DA2AFA-41AC-476C-81CB-6EC09F5FED88}">
      <dgm:prSet/>
      <dgm:spPr/>
      <dgm:t>
        <a:bodyPr/>
        <a:lstStyle/>
        <a:p>
          <a:r>
            <a:rPr lang="en-US"/>
            <a:t>We all have different roles:  parent, employee/boss, friend, spouse and when one role takes over the other roles suffer.</a:t>
          </a:r>
        </a:p>
      </dgm:t>
    </dgm:pt>
    <dgm:pt modelId="{65D2EAF6-5D73-4572-A1DB-8A0249C05C36}" type="parTrans" cxnId="{895D34DF-36DE-4B6C-A852-9941471134E8}">
      <dgm:prSet/>
      <dgm:spPr/>
      <dgm:t>
        <a:bodyPr/>
        <a:lstStyle/>
        <a:p>
          <a:endParaRPr lang="en-US"/>
        </a:p>
      </dgm:t>
    </dgm:pt>
    <dgm:pt modelId="{2AB13801-2538-4F45-AECD-DF00567506B4}" type="sibTrans" cxnId="{895D34DF-36DE-4B6C-A852-9941471134E8}">
      <dgm:prSet/>
      <dgm:spPr/>
      <dgm:t>
        <a:bodyPr/>
        <a:lstStyle/>
        <a:p>
          <a:endParaRPr lang="en-US"/>
        </a:p>
      </dgm:t>
    </dgm:pt>
    <dgm:pt modelId="{1CAD1148-7268-4754-8580-471E3488CEB9}">
      <dgm:prSet/>
      <dgm:spPr/>
      <dgm:t>
        <a:bodyPr/>
        <a:lstStyle/>
        <a:p>
          <a:r>
            <a:rPr lang="en-US"/>
            <a:t>In order to create a good work life balance a person must be able to set and maintain boundaries and the boss must be supportive.</a:t>
          </a:r>
        </a:p>
      </dgm:t>
    </dgm:pt>
    <dgm:pt modelId="{18A52323-4663-4EA2-916D-EFA9E4429DC0}" type="parTrans" cxnId="{3583257E-213C-4936-B691-DF3432EA923B}">
      <dgm:prSet/>
      <dgm:spPr/>
      <dgm:t>
        <a:bodyPr/>
        <a:lstStyle/>
        <a:p>
          <a:endParaRPr lang="en-US"/>
        </a:p>
      </dgm:t>
    </dgm:pt>
    <dgm:pt modelId="{EAB04F35-97A4-4200-B620-8976CD304258}" type="sibTrans" cxnId="{3583257E-213C-4936-B691-DF3432EA923B}">
      <dgm:prSet/>
      <dgm:spPr/>
      <dgm:t>
        <a:bodyPr/>
        <a:lstStyle/>
        <a:p>
          <a:endParaRPr lang="en-US"/>
        </a:p>
      </dgm:t>
    </dgm:pt>
    <dgm:pt modelId="{6987C1EA-7C73-4EB5-B932-B84300D61D02}" type="pres">
      <dgm:prSet presAssocID="{809DE306-E7D9-4713-B827-9387A820328E}" presName="linear" presStyleCnt="0">
        <dgm:presLayoutVars>
          <dgm:animLvl val="lvl"/>
          <dgm:resizeHandles val="exact"/>
        </dgm:presLayoutVars>
      </dgm:prSet>
      <dgm:spPr/>
    </dgm:pt>
    <dgm:pt modelId="{A72EBCDF-D9C9-4A6A-BD21-BA2DD56493EE}" type="pres">
      <dgm:prSet presAssocID="{42CBA84E-DDF3-4C66-AA3D-ADD81D775CC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B1A517E-049A-471E-A611-EBB5707BC07F}" type="pres">
      <dgm:prSet presAssocID="{32299475-7FC8-4DD4-B664-7E7293135D38}" presName="spacer" presStyleCnt="0"/>
      <dgm:spPr/>
    </dgm:pt>
    <dgm:pt modelId="{E0822C31-53C1-46AF-BE12-DE8C56EE2A44}" type="pres">
      <dgm:prSet presAssocID="{A2DA2AFA-41AC-476C-81CB-6EC09F5FED8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BA61E11-6947-440D-A827-3415B7EF1911}" type="pres">
      <dgm:prSet presAssocID="{2AB13801-2538-4F45-AECD-DF00567506B4}" presName="spacer" presStyleCnt="0"/>
      <dgm:spPr/>
    </dgm:pt>
    <dgm:pt modelId="{5C336729-2875-4C1C-9EFC-4EF230937A00}" type="pres">
      <dgm:prSet presAssocID="{1CAD1148-7268-4754-8580-471E3488CEB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5CCA24-68F0-4B3F-AC27-7BA208BAA0E3}" type="presOf" srcId="{1CAD1148-7268-4754-8580-471E3488CEB9}" destId="{5C336729-2875-4C1C-9EFC-4EF230937A00}" srcOrd="0" destOrd="0" presId="urn:microsoft.com/office/officeart/2005/8/layout/vList2"/>
    <dgm:cxn modelId="{A7CD4B74-FA12-4082-8A26-3DD739DAA74B}" type="presOf" srcId="{42CBA84E-DDF3-4C66-AA3D-ADD81D775CCC}" destId="{A72EBCDF-D9C9-4A6A-BD21-BA2DD56493EE}" srcOrd="0" destOrd="0" presId="urn:microsoft.com/office/officeart/2005/8/layout/vList2"/>
    <dgm:cxn modelId="{81300B7A-36F0-4D77-981F-BADBC0FFE1FD}" type="presOf" srcId="{A2DA2AFA-41AC-476C-81CB-6EC09F5FED88}" destId="{E0822C31-53C1-46AF-BE12-DE8C56EE2A44}" srcOrd="0" destOrd="0" presId="urn:microsoft.com/office/officeart/2005/8/layout/vList2"/>
    <dgm:cxn modelId="{3583257E-213C-4936-B691-DF3432EA923B}" srcId="{809DE306-E7D9-4713-B827-9387A820328E}" destId="{1CAD1148-7268-4754-8580-471E3488CEB9}" srcOrd="2" destOrd="0" parTransId="{18A52323-4663-4EA2-916D-EFA9E4429DC0}" sibTransId="{EAB04F35-97A4-4200-B620-8976CD304258}"/>
    <dgm:cxn modelId="{A23FDD9A-3265-4E3A-8AFB-0859FCCB6ED7}" srcId="{809DE306-E7D9-4713-B827-9387A820328E}" destId="{42CBA84E-DDF3-4C66-AA3D-ADD81D775CCC}" srcOrd="0" destOrd="0" parTransId="{5716F300-E791-4C9D-8818-0EF4DC382ECF}" sibTransId="{32299475-7FC8-4DD4-B664-7E7293135D38}"/>
    <dgm:cxn modelId="{D0F54BAE-C17F-49CB-99DB-1AF18A58B7FC}" type="presOf" srcId="{809DE306-E7D9-4713-B827-9387A820328E}" destId="{6987C1EA-7C73-4EB5-B932-B84300D61D02}" srcOrd="0" destOrd="0" presId="urn:microsoft.com/office/officeart/2005/8/layout/vList2"/>
    <dgm:cxn modelId="{895D34DF-36DE-4B6C-A852-9941471134E8}" srcId="{809DE306-E7D9-4713-B827-9387A820328E}" destId="{A2DA2AFA-41AC-476C-81CB-6EC09F5FED88}" srcOrd="1" destOrd="0" parTransId="{65D2EAF6-5D73-4572-A1DB-8A0249C05C36}" sibTransId="{2AB13801-2538-4F45-AECD-DF00567506B4}"/>
    <dgm:cxn modelId="{5168D564-AB51-4B41-9905-A234FF7A0A22}" type="presParOf" srcId="{6987C1EA-7C73-4EB5-B932-B84300D61D02}" destId="{A72EBCDF-D9C9-4A6A-BD21-BA2DD56493EE}" srcOrd="0" destOrd="0" presId="urn:microsoft.com/office/officeart/2005/8/layout/vList2"/>
    <dgm:cxn modelId="{151271A8-E55F-46EC-896C-174818277F78}" type="presParOf" srcId="{6987C1EA-7C73-4EB5-B932-B84300D61D02}" destId="{9B1A517E-049A-471E-A611-EBB5707BC07F}" srcOrd="1" destOrd="0" presId="urn:microsoft.com/office/officeart/2005/8/layout/vList2"/>
    <dgm:cxn modelId="{BE7E01A3-8BB1-4D35-B024-001346980747}" type="presParOf" srcId="{6987C1EA-7C73-4EB5-B932-B84300D61D02}" destId="{E0822C31-53C1-46AF-BE12-DE8C56EE2A44}" srcOrd="2" destOrd="0" presId="urn:microsoft.com/office/officeart/2005/8/layout/vList2"/>
    <dgm:cxn modelId="{8BB010A2-AF96-4335-9820-89B3022FF2FD}" type="presParOf" srcId="{6987C1EA-7C73-4EB5-B932-B84300D61D02}" destId="{3BA61E11-6947-440D-A827-3415B7EF1911}" srcOrd="3" destOrd="0" presId="urn:microsoft.com/office/officeart/2005/8/layout/vList2"/>
    <dgm:cxn modelId="{0A300B68-F3B4-47C6-B01E-34D61E7D5D47}" type="presParOf" srcId="{6987C1EA-7C73-4EB5-B932-B84300D61D02}" destId="{5C336729-2875-4C1C-9EFC-4EF230937A0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19AED8-F23E-4B7F-80E2-4357B9D2F42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6F8E441-3C09-4934-9C10-30ACF52D9805}">
      <dgm:prSet/>
      <dgm:spPr/>
      <dgm:t>
        <a:bodyPr/>
        <a:lstStyle/>
        <a:p>
          <a:r>
            <a:rPr lang="en-US"/>
            <a:t>Intellectual Boundaries</a:t>
          </a:r>
        </a:p>
      </dgm:t>
    </dgm:pt>
    <dgm:pt modelId="{B8C1D09A-F0A2-40A8-8906-04F77B375437}" type="parTrans" cxnId="{5BCB83E9-094D-4357-A553-6A529881DADD}">
      <dgm:prSet/>
      <dgm:spPr/>
      <dgm:t>
        <a:bodyPr/>
        <a:lstStyle/>
        <a:p>
          <a:endParaRPr lang="en-US"/>
        </a:p>
      </dgm:t>
    </dgm:pt>
    <dgm:pt modelId="{78872082-C136-46B6-8E69-B382E1FEA639}" type="sibTrans" cxnId="{5BCB83E9-094D-4357-A553-6A529881DADD}">
      <dgm:prSet/>
      <dgm:spPr/>
      <dgm:t>
        <a:bodyPr/>
        <a:lstStyle/>
        <a:p>
          <a:endParaRPr lang="en-US"/>
        </a:p>
      </dgm:t>
    </dgm:pt>
    <dgm:pt modelId="{F90E1F6D-FEC0-4FF0-838E-A9257C9800B4}">
      <dgm:prSet/>
      <dgm:spPr/>
      <dgm:t>
        <a:bodyPr/>
        <a:lstStyle/>
        <a:p>
          <a:r>
            <a:rPr lang="en-US"/>
            <a:t>Physical Boundaries</a:t>
          </a:r>
        </a:p>
      </dgm:t>
    </dgm:pt>
    <dgm:pt modelId="{96E22EDB-737D-4F48-8EC8-16FC1D5FCDE5}" type="parTrans" cxnId="{9120FEC2-4C3A-4CB0-9953-DF79C4997D6D}">
      <dgm:prSet/>
      <dgm:spPr/>
      <dgm:t>
        <a:bodyPr/>
        <a:lstStyle/>
        <a:p>
          <a:endParaRPr lang="en-US"/>
        </a:p>
      </dgm:t>
    </dgm:pt>
    <dgm:pt modelId="{60182499-462C-41DA-A9EB-ABAEABC9F91B}" type="sibTrans" cxnId="{9120FEC2-4C3A-4CB0-9953-DF79C4997D6D}">
      <dgm:prSet/>
      <dgm:spPr/>
      <dgm:t>
        <a:bodyPr/>
        <a:lstStyle/>
        <a:p>
          <a:endParaRPr lang="en-US"/>
        </a:p>
      </dgm:t>
    </dgm:pt>
    <dgm:pt modelId="{9168243B-B442-41D8-A840-92EB9DBFC0D1}">
      <dgm:prSet/>
      <dgm:spPr/>
      <dgm:t>
        <a:bodyPr/>
        <a:lstStyle/>
        <a:p>
          <a:r>
            <a:rPr lang="en-US"/>
            <a:t>Material Boundaries</a:t>
          </a:r>
        </a:p>
      </dgm:t>
    </dgm:pt>
    <dgm:pt modelId="{506F6688-88BC-4C44-82E9-46AAC644BC7A}" type="parTrans" cxnId="{8382595B-6F63-4E50-8F15-4C63339A5F75}">
      <dgm:prSet/>
      <dgm:spPr/>
      <dgm:t>
        <a:bodyPr/>
        <a:lstStyle/>
        <a:p>
          <a:endParaRPr lang="en-US"/>
        </a:p>
      </dgm:t>
    </dgm:pt>
    <dgm:pt modelId="{061384F1-08D6-4B66-9E6F-F7E21FD000FE}" type="sibTrans" cxnId="{8382595B-6F63-4E50-8F15-4C63339A5F75}">
      <dgm:prSet/>
      <dgm:spPr/>
      <dgm:t>
        <a:bodyPr/>
        <a:lstStyle/>
        <a:p>
          <a:endParaRPr lang="en-US"/>
        </a:p>
      </dgm:t>
    </dgm:pt>
    <dgm:pt modelId="{2995B436-E037-4E88-8615-984D1413486B}">
      <dgm:prSet/>
      <dgm:spPr/>
      <dgm:t>
        <a:bodyPr/>
        <a:lstStyle/>
        <a:p>
          <a:r>
            <a:rPr lang="en-US"/>
            <a:t>Time Boundaries</a:t>
          </a:r>
        </a:p>
      </dgm:t>
    </dgm:pt>
    <dgm:pt modelId="{DD538EB7-575E-4FB3-B30D-978A5AB91835}" type="parTrans" cxnId="{E8EEDCB7-4F9B-4444-9807-1DCF5E12934B}">
      <dgm:prSet/>
      <dgm:spPr/>
      <dgm:t>
        <a:bodyPr/>
        <a:lstStyle/>
        <a:p>
          <a:endParaRPr lang="en-US"/>
        </a:p>
      </dgm:t>
    </dgm:pt>
    <dgm:pt modelId="{8BB45B3C-6E51-4D63-9127-7C7939888845}" type="sibTrans" cxnId="{E8EEDCB7-4F9B-4444-9807-1DCF5E12934B}">
      <dgm:prSet/>
      <dgm:spPr/>
      <dgm:t>
        <a:bodyPr/>
        <a:lstStyle/>
        <a:p>
          <a:endParaRPr lang="en-US"/>
        </a:p>
      </dgm:t>
    </dgm:pt>
    <dgm:pt modelId="{78F2111C-ADBC-4AA2-8775-CAB6F6FD7616}">
      <dgm:prSet/>
      <dgm:spPr/>
      <dgm:t>
        <a:bodyPr/>
        <a:lstStyle/>
        <a:p>
          <a:r>
            <a:rPr lang="en-US"/>
            <a:t>Sexual Boundaries</a:t>
          </a:r>
        </a:p>
      </dgm:t>
    </dgm:pt>
    <dgm:pt modelId="{80B36285-444B-4D36-A09E-CDEE10A34121}" type="parTrans" cxnId="{D4F33C61-D050-49A0-8578-C75210FADC08}">
      <dgm:prSet/>
      <dgm:spPr/>
      <dgm:t>
        <a:bodyPr/>
        <a:lstStyle/>
        <a:p>
          <a:endParaRPr lang="en-US"/>
        </a:p>
      </dgm:t>
    </dgm:pt>
    <dgm:pt modelId="{9DB79E76-DAA0-4DDC-8C5C-15FD3CFFE083}" type="sibTrans" cxnId="{D4F33C61-D050-49A0-8578-C75210FADC08}">
      <dgm:prSet/>
      <dgm:spPr/>
      <dgm:t>
        <a:bodyPr/>
        <a:lstStyle/>
        <a:p>
          <a:endParaRPr lang="en-US"/>
        </a:p>
      </dgm:t>
    </dgm:pt>
    <dgm:pt modelId="{8417451E-DA53-4D37-A646-1E3B769C96A0}">
      <dgm:prSet/>
      <dgm:spPr/>
      <dgm:t>
        <a:bodyPr/>
        <a:lstStyle/>
        <a:p>
          <a:r>
            <a:rPr lang="en-US"/>
            <a:t>Emotional Boundaries</a:t>
          </a:r>
        </a:p>
      </dgm:t>
    </dgm:pt>
    <dgm:pt modelId="{3A55B5FC-A698-4D68-AEEC-2938965C2B79}" type="parTrans" cxnId="{D5142C1E-CD90-44A0-87EF-AF21D84DF7D5}">
      <dgm:prSet/>
      <dgm:spPr/>
      <dgm:t>
        <a:bodyPr/>
        <a:lstStyle/>
        <a:p>
          <a:endParaRPr lang="en-US"/>
        </a:p>
      </dgm:t>
    </dgm:pt>
    <dgm:pt modelId="{928A9752-8357-46A8-AE91-5FD2E54C3A96}" type="sibTrans" cxnId="{D5142C1E-CD90-44A0-87EF-AF21D84DF7D5}">
      <dgm:prSet/>
      <dgm:spPr/>
      <dgm:t>
        <a:bodyPr/>
        <a:lstStyle/>
        <a:p>
          <a:endParaRPr lang="en-US"/>
        </a:p>
      </dgm:t>
    </dgm:pt>
    <dgm:pt modelId="{DB818E74-A2F0-4C52-8C94-66EAE93D34CC}">
      <dgm:prSet/>
      <dgm:spPr/>
      <dgm:t>
        <a:bodyPr/>
        <a:lstStyle/>
        <a:p>
          <a:r>
            <a:rPr lang="en-US"/>
            <a:t>Internal Boundaries</a:t>
          </a:r>
        </a:p>
      </dgm:t>
    </dgm:pt>
    <dgm:pt modelId="{3E815449-BC45-48DE-B3B4-992ADCD1E949}" type="parTrans" cxnId="{1E890933-2128-49BB-BF37-EF7AA4BCAB57}">
      <dgm:prSet/>
      <dgm:spPr/>
      <dgm:t>
        <a:bodyPr/>
        <a:lstStyle/>
        <a:p>
          <a:endParaRPr lang="en-US"/>
        </a:p>
      </dgm:t>
    </dgm:pt>
    <dgm:pt modelId="{A58D4C29-2D11-40CB-AF21-03020393B5CF}" type="sibTrans" cxnId="{1E890933-2128-49BB-BF37-EF7AA4BCAB57}">
      <dgm:prSet/>
      <dgm:spPr/>
      <dgm:t>
        <a:bodyPr/>
        <a:lstStyle/>
        <a:p>
          <a:endParaRPr lang="en-US"/>
        </a:p>
      </dgm:t>
    </dgm:pt>
    <dgm:pt modelId="{E63337BE-834B-4376-B632-3B26300AC25E}">
      <dgm:prSet/>
      <dgm:spPr/>
      <dgm:t>
        <a:bodyPr/>
        <a:lstStyle/>
        <a:p>
          <a:r>
            <a:rPr lang="en-US"/>
            <a:t>Conversational Boundaries</a:t>
          </a:r>
        </a:p>
      </dgm:t>
    </dgm:pt>
    <dgm:pt modelId="{FC57EF70-4EE3-47C9-B659-33CCC25564D1}" type="parTrans" cxnId="{F2E49DC4-60D1-4782-B0F0-04406FB7785B}">
      <dgm:prSet/>
      <dgm:spPr/>
      <dgm:t>
        <a:bodyPr/>
        <a:lstStyle/>
        <a:p>
          <a:endParaRPr lang="en-US"/>
        </a:p>
      </dgm:t>
    </dgm:pt>
    <dgm:pt modelId="{6221AEF8-ABE8-4B6A-BF9D-3AD633D6860C}" type="sibTrans" cxnId="{F2E49DC4-60D1-4782-B0F0-04406FB7785B}">
      <dgm:prSet/>
      <dgm:spPr/>
      <dgm:t>
        <a:bodyPr/>
        <a:lstStyle/>
        <a:p>
          <a:endParaRPr lang="en-US"/>
        </a:p>
      </dgm:t>
    </dgm:pt>
    <dgm:pt modelId="{D0B4AE73-A8DB-4905-93B0-882858906AC7}">
      <dgm:prSet/>
      <dgm:spPr/>
      <dgm:t>
        <a:bodyPr/>
        <a:lstStyle/>
        <a:p>
          <a:r>
            <a:rPr lang="en-US"/>
            <a:t>Mental Boundaries</a:t>
          </a:r>
        </a:p>
      </dgm:t>
    </dgm:pt>
    <dgm:pt modelId="{654C84D8-72C3-40C2-B69F-4103B46E7B2D}" type="parTrans" cxnId="{852C4BA3-484D-44B1-9CAB-91753A07DEFA}">
      <dgm:prSet/>
      <dgm:spPr/>
      <dgm:t>
        <a:bodyPr/>
        <a:lstStyle/>
        <a:p>
          <a:endParaRPr lang="en-US"/>
        </a:p>
      </dgm:t>
    </dgm:pt>
    <dgm:pt modelId="{2EDB863C-15F9-45AC-A1C2-888E6048EA25}" type="sibTrans" cxnId="{852C4BA3-484D-44B1-9CAB-91753A07DEFA}">
      <dgm:prSet/>
      <dgm:spPr/>
      <dgm:t>
        <a:bodyPr/>
        <a:lstStyle/>
        <a:p>
          <a:endParaRPr lang="en-US"/>
        </a:p>
      </dgm:t>
    </dgm:pt>
    <dgm:pt modelId="{3D025F58-766F-4111-A444-8BCFF6A43096}" type="pres">
      <dgm:prSet presAssocID="{6919AED8-F23E-4B7F-80E2-4357B9D2F425}" presName="vert0" presStyleCnt="0">
        <dgm:presLayoutVars>
          <dgm:dir/>
          <dgm:animOne val="branch"/>
          <dgm:animLvl val="lvl"/>
        </dgm:presLayoutVars>
      </dgm:prSet>
      <dgm:spPr/>
    </dgm:pt>
    <dgm:pt modelId="{02DF664E-D7EF-47C9-8450-08CCCDC88BAC}" type="pres">
      <dgm:prSet presAssocID="{D6F8E441-3C09-4934-9C10-30ACF52D9805}" presName="thickLine" presStyleLbl="alignNode1" presStyleIdx="0" presStyleCnt="9"/>
      <dgm:spPr/>
    </dgm:pt>
    <dgm:pt modelId="{CE4FFC0C-1A4F-419F-92D6-3280264C1316}" type="pres">
      <dgm:prSet presAssocID="{D6F8E441-3C09-4934-9C10-30ACF52D9805}" presName="horz1" presStyleCnt="0"/>
      <dgm:spPr/>
    </dgm:pt>
    <dgm:pt modelId="{A2ADDE19-5A12-4EEA-B910-DA834E2BBE66}" type="pres">
      <dgm:prSet presAssocID="{D6F8E441-3C09-4934-9C10-30ACF52D9805}" presName="tx1" presStyleLbl="revTx" presStyleIdx="0" presStyleCnt="9"/>
      <dgm:spPr/>
    </dgm:pt>
    <dgm:pt modelId="{CD682627-04EA-4842-8E42-11A53789B5EE}" type="pres">
      <dgm:prSet presAssocID="{D6F8E441-3C09-4934-9C10-30ACF52D9805}" presName="vert1" presStyleCnt="0"/>
      <dgm:spPr/>
    </dgm:pt>
    <dgm:pt modelId="{6C0735FC-93D7-4FF4-86E8-E1AAD5B4568C}" type="pres">
      <dgm:prSet presAssocID="{F90E1F6D-FEC0-4FF0-838E-A9257C9800B4}" presName="thickLine" presStyleLbl="alignNode1" presStyleIdx="1" presStyleCnt="9"/>
      <dgm:spPr/>
    </dgm:pt>
    <dgm:pt modelId="{47E03132-0D19-4B14-8AE0-AAA32B257840}" type="pres">
      <dgm:prSet presAssocID="{F90E1F6D-FEC0-4FF0-838E-A9257C9800B4}" presName="horz1" presStyleCnt="0"/>
      <dgm:spPr/>
    </dgm:pt>
    <dgm:pt modelId="{218A9329-94B0-49E2-8549-5FEEE3ECBB83}" type="pres">
      <dgm:prSet presAssocID="{F90E1F6D-FEC0-4FF0-838E-A9257C9800B4}" presName="tx1" presStyleLbl="revTx" presStyleIdx="1" presStyleCnt="9"/>
      <dgm:spPr/>
    </dgm:pt>
    <dgm:pt modelId="{739D3FE3-8088-4E98-9C12-4E72A8BCC6B1}" type="pres">
      <dgm:prSet presAssocID="{F90E1F6D-FEC0-4FF0-838E-A9257C9800B4}" presName="vert1" presStyleCnt="0"/>
      <dgm:spPr/>
    </dgm:pt>
    <dgm:pt modelId="{AB7A43CE-4C76-4CD4-A5A3-F2576B6F15B0}" type="pres">
      <dgm:prSet presAssocID="{9168243B-B442-41D8-A840-92EB9DBFC0D1}" presName="thickLine" presStyleLbl="alignNode1" presStyleIdx="2" presStyleCnt="9"/>
      <dgm:spPr/>
    </dgm:pt>
    <dgm:pt modelId="{4EE86A6B-A4E8-4A69-A8CD-EC616195FA9A}" type="pres">
      <dgm:prSet presAssocID="{9168243B-B442-41D8-A840-92EB9DBFC0D1}" presName="horz1" presStyleCnt="0"/>
      <dgm:spPr/>
    </dgm:pt>
    <dgm:pt modelId="{C16B1D6E-04A8-402F-BDFB-35D3C95BAB4B}" type="pres">
      <dgm:prSet presAssocID="{9168243B-B442-41D8-A840-92EB9DBFC0D1}" presName="tx1" presStyleLbl="revTx" presStyleIdx="2" presStyleCnt="9"/>
      <dgm:spPr/>
    </dgm:pt>
    <dgm:pt modelId="{C963C594-BA4F-41F2-B11D-333324C0323E}" type="pres">
      <dgm:prSet presAssocID="{9168243B-B442-41D8-A840-92EB9DBFC0D1}" presName="vert1" presStyleCnt="0"/>
      <dgm:spPr/>
    </dgm:pt>
    <dgm:pt modelId="{8A1EE04F-5B0B-4677-863F-05B2E0075262}" type="pres">
      <dgm:prSet presAssocID="{2995B436-E037-4E88-8615-984D1413486B}" presName="thickLine" presStyleLbl="alignNode1" presStyleIdx="3" presStyleCnt="9"/>
      <dgm:spPr/>
    </dgm:pt>
    <dgm:pt modelId="{33521501-4C9F-4E60-B1D1-29110467CDEB}" type="pres">
      <dgm:prSet presAssocID="{2995B436-E037-4E88-8615-984D1413486B}" presName="horz1" presStyleCnt="0"/>
      <dgm:spPr/>
    </dgm:pt>
    <dgm:pt modelId="{1004EED7-2E53-40A1-A01F-2BB66C969495}" type="pres">
      <dgm:prSet presAssocID="{2995B436-E037-4E88-8615-984D1413486B}" presName="tx1" presStyleLbl="revTx" presStyleIdx="3" presStyleCnt="9"/>
      <dgm:spPr/>
    </dgm:pt>
    <dgm:pt modelId="{2B3A9106-344E-4C94-BBF0-98FDD87E040D}" type="pres">
      <dgm:prSet presAssocID="{2995B436-E037-4E88-8615-984D1413486B}" presName="vert1" presStyleCnt="0"/>
      <dgm:spPr/>
    </dgm:pt>
    <dgm:pt modelId="{D9AAF21B-DB12-4990-8AB4-6F4FBB09858C}" type="pres">
      <dgm:prSet presAssocID="{78F2111C-ADBC-4AA2-8775-CAB6F6FD7616}" presName="thickLine" presStyleLbl="alignNode1" presStyleIdx="4" presStyleCnt="9"/>
      <dgm:spPr/>
    </dgm:pt>
    <dgm:pt modelId="{A9F5F7AA-9B5B-4C48-A296-CF2453B022BC}" type="pres">
      <dgm:prSet presAssocID="{78F2111C-ADBC-4AA2-8775-CAB6F6FD7616}" presName="horz1" presStyleCnt="0"/>
      <dgm:spPr/>
    </dgm:pt>
    <dgm:pt modelId="{67E5849C-6B1C-4E4A-B964-2BD0C3B55506}" type="pres">
      <dgm:prSet presAssocID="{78F2111C-ADBC-4AA2-8775-CAB6F6FD7616}" presName="tx1" presStyleLbl="revTx" presStyleIdx="4" presStyleCnt="9"/>
      <dgm:spPr/>
    </dgm:pt>
    <dgm:pt modelId="{047C71CE-6CFD-4161-9EBA-505AE880A854}" type="pres">
      <dgm:prSet presAssocID="{78F2111C-ADBC-4AA2-8775-CAB6F6FD7616}" presName="vert1" presStyleCnt="0"/>
      <dgm:spPr/>
    </dgm:pt>
    <dgm:pt modelId="{E26BD856-4770-40BD-97D6-506D1E1F12A7}" type="pres">
      <dgm:prSet presAssocID="{8417451E-DA53-4D37-A646-1E3B769C96A0}" presName="thickLine" presStyleLbl="alignNode1" presStyleIdx="5" presStyleCnt="9"/>
      <dgm:spPr/>
    </dgm:pt>
    <dgm:pt modelId="{E9C83942-4F5A-43DF-9D3E-D801079D3E68}" type="pres">
      <dgm:prSet presAssocID="{8417451E-DA53-4D37-A646-1E3B769C96A0}" presName="horz1" presStyleCnt="0"/>
      <dgm:spPr/>
    </dgm:pt>
    <dgm:pt modelId="{B76FCAD1-3860-497C-B21D-443FA77EA7D5}" type="pres">
      <dgm:prSet presAssocID="{8417451E-DA53-4D37-A646-1E3B769C96A0}" presName="tx1" presStyleLbl="revTx" presStyleIdx="5" presStyleCnt="9"/>
      <dgm:spPr/>
    </dgm:pt>
    <dgm:pt modelId="{A9926B4E-18D9-418C-8375-AA8B646E1E74}" type="pres">
      <dgm:prSet presAssocID="{8417451E-DA53-4D37-A646-1E3B769C96A0}" presName="vert1" presStyleCnt="0"/>
      <dgm:spPr/>
    </dgm:pt>
    <dgm:pt modelId="{68E56F0D-72B8-4F91-8E62-09EC1118B2BC}" type="pres">
      <dgm:prSet presAssocID="{DB818E74-A2F0-4C52-8C94-66EAE93D34CC}" presName="thickLine" presStyleLbl="alignNode1" presStyleIdx="6" presStyleCnt="9"/>
      <dgm:spPr/>
    </dgm:pt>
    <dgm:pt modelId="{64CC226F-36DA-4705-ADEE-650219C5F503}" type="pres">
      <dgm:prSet presAssocID="{DB818E74-A2F0-4C52-8C94-66EAE93D34CC}" presName="horz1" presStyleCnt="0"/>
      <dgm:spPr/>
    </dgm:pt>
    <dgm:pt modelId="{4D41063F-C30E-4D3C-9BD5-ADE0260B12C0}" type="pres">
      <dgm:prSet presAssocID="{DB818E74-A2F0-4C52-8C94-66EAE93D34CC}" presName="tx1" presStyleLbl="revTx" presStyleIdx="6" presStyleCnt="9"/>
      <dgm:spPr/>
    </dgm:pt>
    <dgm:pt modelId="{C807ABDA-3B7F-44C5-86DB-EF632E1D6C04}" type="pres">
      <dgm:prSet presAssocID="{DB818E74-A2F0-4C52-8C94-66EAE93D34CC}" presName="vert1" presStyleCnt="0"/>
      <dgm:spPr/>
    </dgm:pt>
    <dgm:pt modelId="{6F4C4985-DF21-4FA7-A7B9-8BEDE153E4AD}" type="pres">
      <dgm:prSet presAssocID="{E63337BE-834B-4376-B632-3B26300AC25E}" presName="thickLine" presStyleLbl="alignNode1" presStyleIdx="7" presStyleCnt="9"/>
      <dgm:spPr/>
    </dgm:pt>
    <dgm:pt modelId="{5591D577-2ABA-46DA-BF93-E47509481E34}" type="pres">
      <dgm:prSet presAssocID="{E63337BE-834B-4376-B632-3B26300AC25E}" presName="horz1" presStyleCnt="0"/>
      <dgm:spPr/>
    </dgm:pt>
    <dgm:pt modelId="{A61537B1-56AD-4976-8F15-7B31560F4B01}" type="pres">
      <dgm:prSet presAssocID="{E63337BE-834B-4376-B632-3B26300AC25E}" presName="tx1" presStyleLbl="revTx" presStyleIdx="7" presStyleCnt="9"/>
      <dgm:spPr/>
    </dgm:pt>
    <dgm:pt modelId="{E82F0D5C-1E77-4059-B000-ECDFE213C2B5}" type="pres">
      <dgm:prSet presAssocID="{E63337BE-834B-4376-B632-3B26300AC25E}" presName="vert1" presStyleCnt="0"/>
      <dgm:spPr/>
    </dgm:pt>
    <dgm:pt modelId="{C6DA4A16-57F5-4DE7-B21F-DD8027C772C3}" type="pres">
      <dgm:prSet presAssocID="{D0B4AE73-A8DB-4905-93B0-882858906AC7}" presName="thickLine" presStyleLbl="alignNode1" presStyleIdx="8" presStyleCnt="9"/>
      <dgm:spPr/>
    </dgm:pt>
    <dgm:pt modelId="{7555C1EA-C8D2-4AAD-9E68-A6759A23544C}" type="pres">
      <dgm:prSet presAssocID="{D0B4AE73-A8DB-4905-93B0-882858906AC7}" presName="horz1" presStyleCnt="0"/>
      <dgm:spPr/>
    </dgm:pt>
    <dgm:pt modelId="{12F9D197-2B23-42A0-836D-AA1F9BA21969}" type="pres">
      <dgm:prSet presAssocID="{D0B4AE73-A8DB-4905-93B0-882858906AC7}" presName="tx1" presStyleLbl="revTx" presStyleIdx="8" presStyleCnt="9"/>
      <dgm:spPr/>
    </dgm:pt>
    <dgm:pt modelId="{0DDDD6DF-9A24-41B2-A8EC-F21E61537FBC}" type="pres">
      <dgm:prSet presAssocID="{D0B4AE73-A8DB-4905-93B0-882858906AC7}" presName="vert1" presStyleCnt="0"/>
      <dgm:spPr/>
    </dgm:pt>
  </dgm:ptLst>
  <dgm:cxnLst>
    <dgm:cxn modelId="{86327502-080B-4D60-9344-817ADB50F961}" type="presOf" srcId="{2995B436-E037-4E88-8615-984D1413486B}" destId="{1004EED7-2E53-40A1-A01F-2BB66C969495}" srcOrd="0" destOrd="0" presId="urn:microsoft.com/office/officeart/2008/layout/LinedList"/>
    <dgm:cxn modelId="{D5142C1E-CD90-44A0-87EF-AF21D84DF7D5}" srcId="{6919AED8-F23E-4B7F-80E2-4357B9D2F425}" destId="{8417451E-DA53-4D37-A646-1E3B769C96A0}" srcOrd="5" destOrd="0" parTransId="{3A55B5FC-A698-4D68-AEEC-2938965C2B79}" sibTransId="{928A9752-8357-46A8-AE91-5FD2E54C3A96}"/>
    <dgm:cxn modelId="{ACED0D22-621B-4422-A8F9-B9D996D98ED0}" type="presOf" srcId="{E63337BE-834B-4376-B632-3B26300AC25E}" destId="{A61537B1-56AD-4976-8F15-7B31560F4B01}" srcOrd="0" destOrd="0" presId="urn:microsoft.com/office/officeart/2008/layout/LinedList"/>
    <dgm:cxn modelId="{1E890933-2128-49BB-BF37-EF7AA4BCAB57}" srcId="{6919AED8-F23E-4B7F-80E2-4357B9D2F425}" destId="{DB818E74-A2F0-4C52-8C94-66EAE93D34CC}" srcOrd="6" destOrd="0" parTransId="{3E815449-BC45-48DE-B3B4-992ADCD1E949}" sibTransId="{A58D4C29-2D11-40CB-AF21-03020393B5CF}"/>
    <dgm:cxn modelId="{8382595B-6F63-4E50-8F15-4C63339A5F75}" srcId="{6919AED8-F23E-4B7F-80E2-4357B9D2F425}" destId="{9168243B-B442-41D8-A840-92EB9DBFC0D1}" srcOrd="2" destOrd="0" parTransId="{506F6688-88BC-4C44-82E9-46AAC644BC7A}" sibTransId="{061384F1-08D6-4B66-9E6F-F7E21FD000FE}"/>
    <dgm:cxn modelId="{D4F33C61-D050-49A0-8578-C75210FADC08}" srcId="{6919AED8-F23E-4B7F-80E2-4357B9D2F425}" destId="{78F2111C-ADBC-4AA2-8775-CAB6F6FD7616}" srcOrd="4" destOrd="0" parTransId="{80B36285-444B-4D36-A09E-CDEE10A34121}" sibTransId="{9DB79E76-DAA0-4DDC-8C5C-15FD3CFFE083}"/>
    <dgm:cxn modelId="{24256E4C-801A-46CC-BEEE-E8E928B55338}" type="presOf" srcId="{8417451E-DA53-4D37-A646-1E3B769C96A0}" destId="{B76FCAD1-3860-497C-B21D-443FA77EA7D5}" srcOrd="0" destOrd="0" presId="urn:microsoft.com/office/officeart/2008/layout/LinedList"/>
    <dgm:cxn modelId="{25ADB492-E7CB-4565-AE71-31704C97EDA6}" type="presOf" srcId="{D6F8E441-3C09-4934-9C10-30ACF52D9805}" destId="{A2ADDE19-5A12-4EEA-B910-DA834E2BBE66}" srcOrd="0" destOrd="0" presId="urn:microsoft.com/office/officeart/2008/layout/LinedList"/>
    <dgm:cxn modelId="{B249E993-8470-4AF4-9224-99912B0DE42E}" type="presOf" srcId="{D0B4AE73-A8DB-4905-93B0-882858906AC7}" destId="{12F9D197-2B23-42A0-836D-AA1F9BA21969}" srcOrd="0" destOrd="0" presId="urn:microsoft.com/office/officeart/2008/layout/LinedList"/>
    <dgm:cxn modelId="{852C4BA3-484D-44B1-9CAB-91753A07DEFA}" srcId="{6919AED8-F23E-4B7F-80E2-4357B9D2F425}" destId="{D0B4AE73-A8DB-4905-93B0-882858906AC7}" srcOrd="8" destOrd="0" parTransId="{654C84D8-72C3-40C2-B69F-4103B46E7B2D}" sibTransId="{2EDB863C-15F9-45AC-A1C2-888E6048EA25}"/>
    <dgm:cxn modelId="{880CC0AA-7DE9-4725-B7A5-2E37BA998AD0}" type="presOf" srcId="{F90E1F6D-FEC0-4FF0-838E-A9257C9800B4}" destId="{218A9329-94B0-49E2-8549-5FEEE3ECBB83}" srcOrd="0" destOrd="0" presId="urn:microsoft.com/office/officeart/2008/layout/LinedList"/>
    <dgm:cxn modelId="{E8EEDCB7-4F9B-4444-9807-1DCF5E12934B}" srcId="{6919AED8-F23E-4B7F-80E2-4357B9D2F425}" destId="{2995B436-E037-4E88-8615-984D1413486B}" srcOrd="3" destOrd="0" parTransId="{DD538EB7-575E-4FB3-B30D-978A5AB91835}" sibTransId="{8BB45B3C-6E51-4D63-9127-7C7939888845}"/>
    <dgm:cxn modelId="{95530CBE-6EF2-4E8B-94DA-92E5D0C136E9}" type="presOf" srcId="{6919AED8-F23E-4B7F-80E2-4357B9D2F425}" destId="{3D025F58-766F-4111-A444-8BCFF6A43096}" srcOrd="0" destOrd="0" presId="urn:microsoft.com/office/officeart/2008/layout/LinedList"/>
    <dgm:cxn modelId="{9120FEC2-4C3A-4CB0-9953-DF79C4997D6D}" srcId="{6919AED8-F23E-4B7F-80E2-4357B9D2F425}" destId="{F90E1F6D-FEC0-4FF0-838E-A9257C9800B4}" srcOrd="1" destOrd="0" parTransId="{96E22EDB-737D-4F48-8EC8-16FC1D5FCDE5}" sibTransId="{60182499-462C-41DA-A9EB-ABAEABC9F91B}"/>
    <dgm:cxn modelId="{F2E49DC4-60D1-4782-B0F0-04406FB7785B}" srcId="{6919AED8-F23E-4B7F-80E2-4357B9D2F425}" destId="{E63337BE-834B-4376-B632-3B26300AC25E}" srcOrd="7" destOrd="0" parTransId="{FC57EF70-4EE3-47C9-B659-33CCC25564D1}" sibTransId="{6221AEF8-ABE8-4B6A-BF9D-3AD633D6860C}"/>
    <dgm:cxn modelId="{46B9FACB-6577-44FE-BC86-16491EAECA6B}" type="presOf" srcId="{DB818E74-A2F0-4C52-8C94-66EAE93D34CC}" destId="{4D41063F-C30E-4D3C-9BD5-ADE0260B12C0}" srcOrd="0" destOrd="0" presId="urn:microsoft.com/office/officeart/2008/layout/LinedList"/>
    <dgm:cxn modelId="{8E6E00DD-D342-43CA-AD50-5588BFD56324}" type="presOf" srcId="{9168243B-B442-41D8-A840-92EB9DBFC0D1}" destId="{C16B1D6E-04A8-402F-BDFB-35D3C95BAB4B}" srcOrd="0" destOrd="0" presId="urn:microsoft.com/office/officeart/2008/layout/LinedList"/>
    <dgm:cxn modelId="{C0E56DDF-6FE4-4E37-822A-8D20ECC07E07}" type="presOf" srcId="{78F2111C-ADBC-4AA2-8775-CAB6F6FD7616}" destId="{67E5849C-6B1C-4E4A-B964-2BD0C3B55506}" srcOrd="0" destOrd="0" presId="urn:microsoft.com/office/officeart/2008/layout/LinedList"/>
    <dgm:cxn modelId="{5BCB83E9-094D-4357-A553-6A529881DADD}" srcId="{6919AED8-F23E-4B7F-80E2-4357B9D2F425}" destId="{D6F8E441-3C09-4934-9C10-30ACF52D9805}" srcOrd="0" destOrd="0" parTransId="{B8C1D09A-F0A2-40A8-8906-04F77B375437}" sibTransId="{78872082-C136-46B6-8E69-B382E1FEA639}"/>
    <dgm:cxn modelId="{891BDC72-1B33-438A-B9C9-7A60F850919D}" type="presParOf" srcId="{3D025F58-766F-4111-A444-8BCFF6A43096}" destId="{02DF664E-D7EF-47C9-8450-08CCCDC88BAC}" srcOrd="0" destOrd="0" presId="urn:microsoft.com/office/officeart/2008/layout/LinedList"/>
    <dgm:cxn modelId="{765BD83E-FB45-48A4-95A3-F179714BF680}" type="presParOf" srcId="{3D025F58-766F-4111-A444-8BCFF6A43096}" destId="{CE4FFC0C-1A4F-419F-92D6-3280264C1316}" srcOrd="1" destOrd="0" presId="urn:microsoft.com/office/officeart/2008/layout/LinedList"/>
    <dgm:cxn modelId="{3CC5374E-C2AC-4EF5-8CAA-54AF6DB5C4B6}" type="presParOf" srcId="{CE4FFC0C-1A4F-419F-92D6-3280264C1316}" destId="{A2ADDE19-5A12-4EEA-B910-DA834E2BBE66}" srcOrd="0" destOrd="0" presId="urn:microsoft.com/office/officeart/2008/layout/LinedList"/>
    <dgm:cxn modelId="{519370CF-D594-44F8-BB38-47D6EAF958B2}" type="presParOf" srcId="{CE4FFC0C-1A4F-419F-92D6-3280264C1316}" destId="{CD682627-04EA-4842-8E42-11A53789B5EE}" srcOrd="1" destOrd="0" presId="urn:microsoft.com/office/officeart/2008/layout/LinedList"/>
    <dgm:cxn modelId="{1754630A-D779-43F8-A192-4AC495510350}" type="presParOf" srcId="{3D025F58-766F-4111-A444-8BCFF6A43096}" destId="{6C0735FC-93D7-4FF4-86E8-E1AAD5B4568C}" srcOrd="2" destOrd="0" presId="urn:microsoft.com/office/officeart/2008/layout/LinedList"/>
    <dgm:cxn modelId="{ADDBAF13-03DA-4EAE-AEFA-9A05DB703D01}" type="presParOf" srcId="{3D025F58-766F-4111-A444-8BCFF6A43096}" destId="{47E03132-0D19-4B14-8AE0-AAA32B257840}" srcOrd="3" destOrd="0" presId="urn:microsoft.com/office/officeart/2008/layout/LinedList"/>
    <dgm:cxn modelId="{287CA5C2-8DBA-4398-91B8-98732D67CF2E}" type="presParOf" srcId="{47E03132-0D19-4B14-8AE0-AAA32B257840}" destId="{218A9329-94B0-49E2-8549-5FEEE3ECBB83}" srcOrd="0" destOrd="0" presId="urn:microsoft.com/office/officeart/2008/layout/LinedList"/>
    <dgm:cxn modelId="{67E7C1DB-FFF1-44FE-977F-EEDE12866502}" type="presParOf" srcId="{47E03132-0D19-4B14-8AE0-AAA32B257840}" destId="{739D3FE3-8088-4E98-9C12-4E72A8BCC6B1}" srcOrd="1" destOrd="0" presId="urn:microsoft.com/office/officeart/2008/layout/LinedList"/>
    <dgm:cxn modelId="{47694D7A-7B20-479B-BAC6-B76DBADF35C0}" type="presParOf" srcId="{3D025F58-766F-4111-A444-8BCFF6A43096}" destId="{AB7A43CE-4C76-4CD4-A5A3-F2576B6F15B0}" srcOrd="4" destOrd="0" presId="urn:microsoft.com/office/officeart/2008/layout/LinedList"/>
    <dgm:cxn modelId="{139984F7-9488-4BD9-BB60-AF26A1B51B5F}" type="presParOf" srcId="{3D025F58-766F-4111-A444-8BCFF6A43096}" destId="{4EE86A6B-A4E8-4A69-A8CD-EC616195FA9A}" srcOrd="5" destOrd="0" presId="urn:microsoft.com/office/officeart/2008/layout/LinedList"/>
    <dgm:cxn modelId="{A99ACE3A-3ED9-421D-9D38-5E587F7D1D7C}" type="presParOf" srcId="{4EE86A6B-A4E8-4A69-A8CD-EC616195FA9A}" destId="{C16B1D6E-04A8-402F-BDFB-35D3C95BAB4B}" srcOrd="0" destOrd="0" presId="urn:microsoft.com/office/officeart/2008/layout/LinedList"/>
    <dgm:cxn modelId="{6C7EDBB2-ADA5-4E53-941C-DEEA56ADAF77}" type="presParOf" srcId="{4EE86A6B-A4E8-4A69-A8CD-EC616195FA9A}" destId="{C963C594-BA4F-41F2-B11D-333324C0323E}" srcOrd="1" destOrd="0" presId="urn:microsoft.com/office/officeart/2008/layout/LinedList"/>
    <dgm:cxn modelId="{762620FF-F1D5-487C-8FE0-3DD7AE49144C}" type="presParOf" srcId="{3D025F58-766F-4111-A444-8BCFF6A43096}" destId="{8A1EE04F-5B0B-4677-863F-05B2E0075262}" srcOrd="6" destOrd="0" presId="urn:microsoft.com/office/officeart/2008/layout/LinedList"/>
    <dgm:cxn modelId="{4992CA45-07EE-4A33-A9C3-A43F2B58DD97}" type="presParOf" srcId="{3D025F58-766F-4111-A444-8BCFF6A43096}" destId="{33521501-4C9F-4E60-B1D1-29110467CDEB}" srcOrd="7" destOrd="0" presId="urn:microsoft.com/office/officeart/2008/layout/LinedList"/>
    <dgm:cxn modelId="{90AE5008-DE8B-497A-A990-6FF70495B3E9}" type="presParOf" srcId="{33521501-4C9F-4E60-B1D1-29110467CDEB}" destId="{1004EED7-2E53-40A1-A01F-2BB66C969495}" srcOrd="0" destOrd="0" presId="urn:microsoft.com/office/officeart/2008/layout/LinedList"/>
    <dgm:cxn modelId="{1D58A165-C2B1-423A-98F4-FFCA2649891D}" type="presParOf" srcId="{33521501-4C9F-4E60-B1D1-29110467CDEB}" destId="{2B3A9106-344E-4C94-BBF0-98FDD87E040D}" srcOrd="1" destOrd="0" presId="urn:microsoft.com/office/officeart/2008/layout/LinedList"/>
    <dgm:cxn modelId="{84202AD5-F298-4A86-9951-15934A1171DB}" type="presParOf" srcId="{3D025F58-766F-4111-A444-8BCFF6A43096}" destId="{D9AAF21B-DB12-4990-8AB4-6F4FBB09858C}" srcOrd="8" destOrd="0" presId="urn:microsoft.com/office/officeart/2008/layout/LinedList"/>
    <dgm:cxn modelId="{05127598-4B37-4437-887D-6B8B63693CFA}" type="presParOf" srcId="{3D025F58-766F-4111-A444-8BCFF6A43096}" destId="{A9F5F7AA-9B5B-4C48-A296-CF2453B022BC}" srcOrd="9" destOrd="0" presId="urn:microsoft.com/office/officeart/2008/layout/LinedList"/>
    <dgm:cxn modelId="{54BB1D60-AFA6-4062-9F6A-8D4E110A415D}" type="presParOf" srcId="{A9F5F7AA-9B5B-4C48-A296-CF2453B022BC}" destId="{67E5849C-6B1C-4E4A-B964-2BD0C3B55506}" srcOrd="0" destOrd="0" presId="urn:microsoft.com/office/officeart/2008/layout/LinedList"/>
    <dgm:cxn modelId="{27EFCA88-39AB-492B-883E-148D689655B7}" type="presParOf" srcId="{A9F5F7AA-9B5B-4C48-A296-CF2453B022BC}" destId="{047C71CE-6CFD-4161-9EBA-505AE880A854}" srcOrd="1" destOrd="0" presId="urn:microsoft.com/office/officeart/2008/layout/LinedList"/>
    <dgm:cxn modelId="{7FF432D4-B1A1-4A63-8435-516CD4DB180F}" type="presParOf" srcId="{3D025F58-766F-4111-A444-8BCFF6A43096}" destId="{E26BD856-4770-40BD-97D6-506D1E1F12A7}" srcOrd="10" destOrd="0" presId="urn:microsoft.com/office/officeart/2008/layout/LinedList"/>
    <dgm:cxn modelId="{BBA652BC-E403-410D-91DD-961ADBA953DE}" type="presParOf" srcId="{3D025F58-766F-4111-A444-8BCFF6A43096}" destId="{E9C83942-4F5A-43DF-9D3E-D801079D3E68}" srcOrd="11" destOrd="0" presId="urn:microsoft.com/office/officeart/2008/layout/LinedList"/>
    <dgm:cxn modelId="{4EB9CA94-788C-4212-9A17-F24A2934FBD5}" type="presParOf" srcId="{E9C83942-4F5A-43DF-9D3E-D801079D3E68}" destId="{B76FCAD1-3860-497C-B21D-443FA77EA7D5}" srcOrd="0" destOrd="0" presId="urn:microsoft.com/office/officeart/2008/layout/LinedList"/>
    <dgm:cxn modelId="{B582A573-2B23-440B-A597-6FAF60D0DC04}" type="presParOf" srcId="{E9C83942-4F5A-43DF-9D3E-D801079D3E68}" destId="{A9926B4E-18D9-418C-8375-AA8B646E1E74}" srcOrd="1" destOrd="0" presId="urn:microsoft.com/office/officeart/2008/layout/LinedList"/>
    <dgm:cxn modelId="{FFD21D7A-314A-4CB3-8F41-900957314E47}" type="presParOf" srcId="{3D025F58-766F-4111-A444-8BCFF6A43096}" destId="{68E56F0D-72B8-4F91-8E62-09EC1118B2BC}" srcOrd="12" destOrd="0" presId="urn:microsoft.com/office/officeart/2008/layout/LinedList"/>
    <dgm:cxn modelId="{8458B04A-A4E1-4380-AD8A-EC870A673E99}" type="presParOf" srcId="{3D025F58-766F-4111-A444-8BCFF6A43096}" destId="{64CC226F-36DA-4705-ADEE-650219C5F503}" srcOrd="13" destOrd="0" presId="urn:microsoft.com/office/officeart/2008/layout/LinedList"/>
    <dgm:cxn modelId="{22442FC5-2E9D-4D1D-B55A-45F367F10547}" type="presParOf" srcId="{64CC226F-36DA-4705-ADEE-650219C5F503}" destId="{4D41063F-C30E-4D3C-9BD5-ADE0260B12C0}" srcOrd="0" destOrd="0" presId="urn:microsoft.com/office/officeart/2008/layout/LinedList"/>
    <dgm:cxn modelId="{AD63731D-7571-4758-A2EB-4C2350957EC1}" type="presParOf" srcId="{64CC226F-36DA-4705-ADEE-650219C5F503}" destId="{C807ABDA-3B7F-44C5-86DB-EF632E1D6C04}" srcOrd="1" destOrd="0" presId="urn:microsoft.com/office/officeart/2008/layout/LinedList"/>
    <dgm:cxn modelId="{3EDBCE93-CFFC-4DBA-AD11-823BB4453FEE}" type="presParOf" srcId="{3D025F58-766F-4111-A444-8BCFF6A43096}" destId="{6F4C4985-DF21-4FA7-A7B9-8BEDE153E4AD}" srcOrd="14" destOrd="0" presId="urn:microsoft.com/office/officeart/2008/layout/LinedList"/>
    <dgm:cxn modelId="{52030D82-AA94-44CF-8550-423A9B6B559B}" type="presParOf" srcId="{3D025F58-766F-4111-A444-8BCFF6A43096}" destId="{5591D577-2ABA-46DA-BF93-E47509481E34}" srcOrd="15" destOrd="0" presId="urn:microsoft.com/office/officeart/2008/layout/LinedList"/>
    <dgm:cxn modelId="{39AEE728-FD0E-43EB-8ED2-51E2AEAB0564}" type="presParOf" srcId="{5591D577-2ABA-46DA-BF93-E47509481E34}" destId="{A61537B1-56AD-4976-8F15-7B31560F4B01}" srcOrd="0" destOrd="0" presId="urn:microsoft.com/office/officeart/2008/layout/LinedList"/>
    <dgm:cxn modelId="{F881128B-6D36-495F-A33C-B05F633238EA}" type="presParOf" srcId="{5591D577-2ABA-46DA-BF93-E47509481E34}" destId="{E82F0D5C-1E77-4059-B000-ECDFE213C2B5}" srcOrd="1" destOrd="0" presId="urn:microsoft.com/office/officeart/2008/layout/LinedList"/>
    <dgm:cxn modelId="{CD2817FF-FFBE-424B-810D-ED8143BE01E5}" type="presParOf" srcId="{3D025F58-766F-4111-A444-8BCFF6A43096}" destId="{C6DA4A16-57F5-4DE7-B21F-DD8027C772C3}" srcOrd="16" destOrd="0" presId="urn:microsoft.com/office/officeart/2008/layout/LinedList"/>
    <dgm:cxn modelId="{0511821D-234A-4EA6-A215-CB4F713AC5F0}" type="presParOf" srcId="{3D025F58-766F-4111-A444-8BCFF6A43096}" destId="{7555C1EA-C8D2-4AAD-9E68-A6759A23544C}" srcOrd="17" destOrd="0" presId="urn:microsoft.com/office/officeart/2008/layout/LinedList"/>
    <dgm:cxn modelId="{E5AB2F39-CD8F-485B-87EC-9FAB33866599}" type="presParOf" srcId="{7555C1EA-C8D2-4AAD-9E68-A6759A23544C}" destId="{12F9D197-2B23-42A0-836D-AA1F9BA21969}" srcOrd="0" destOrd="0" presId="urn:microsoft.com/office/officeart/2008/layout/LinedList"/>
    <dgm:cxn modelId="{1089ECC0-9F76-43CA-8C84-A5F07375081D}" type="presParOf" srcId="{7555C1EA-C8D2-4AAD-9E68-A6759A23544C}" destId="{0DDDD6DF-9A24-41B2-A8EC-F21E61537F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8871A-20FB-414F-BE3A-82C6E4AF22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4062B37-EE8B-4E5C-8A1F-709A9E8F95BD}">
      <dgm:prSet/>
      <dgm:spPr/>
      <dgm:t>
        <a:bodyPr/>
        <a:lstStyle/>
        <a:p>
          <a:r>
            <a:rPr lang="en-US"/>
            <a:t>Previous negative experience when attempting to set a boundary</a:t>
          </a:r>
        </a:p>
      </dgm:t>
    </dgm:pt>
    <dgm:pt modelId="{106E4E0A-9CA0-41D2-8376-79AEC1EA82C2}" type="parTrans" cxnId="{331E9811-BC7F-4D2C-92E4-41F540AF6749}">
      <dgm:prSet/>
      <dgm:spPr/>
      <dgm:t>
        <a:bodyPr/>
        <a:lstStyle/>
        <a:p>
          <a:endParaRPr lang="en-US"/>
        </a:p>
      </dgm:t>
    </dgm:pt>
    <dgm:pt modelId="{F826B199-7CC1-4496-BFD1-813050E107FF}" type="sibTrans" cxnId="{331E9811-BC7F-4D2C-92E4-41F540AF6749}">
      <dgm:prSet/>
      <dgm:spPr/>
      <dgm:t>
        <a:bodyPr/>
        <a:lstStyle/>
        <a:p>
          <a:endParaRPr lang="en-US"/>
        </a:p>
      </dgm:t>
    </dgm:pt>
    <dgm:pt modelId="{87515438-EDB4-40DB-A56B-9B07BA76D149}">
      <dgm:prSet/>
      <dgm:spPr/>
      <dgm:t>
        <a:bodyPr/>
        <a:lstStyle/>
        <a:p>
          <a:r>
            <a:rPr lang="en-US"/>
            <a:t>Fear of conflict or negative responses or actions</a:t>
          </a:r>
        </a:p>
      </dgm:t>
    </dgm:pt>
    <dgm:pt modelId="{0C51642B-D7ED-4648-A626-78EA51A64B54}" type="parTrans" cxnId="{A1D1447B-AF1E-4F51-9A69-E4EEE020F47D}">
      <dgm:prSet/>
      <dgm:spPr/>
      <dgm:t>
        <a:bodyPr/>
        <a:lstStyle/>
        <a:p>
          <a:endParaRPr lang="en-US"/>
        </a:p>
      </dgm:t>
    </dgm:pt>
    <dgm:pt modelId="{4AF96FB5-4230-4DF1-9E03-D8B79D802651}" type="sibTrans" cxnId="{A1D1447B-AF1E-4F51-9A69-E4EEE020F47D}">
      <dgm:prSet/>
      <dgm:spPr/>
      <dgm:t>
        <a:bodyPr/>
        <a:lstStyle/>
        <a:p>
          <a:endParaRPr lang="en-US"/>
        </a:p>
      </dgm:t>
    </dgm:pt>
    <dgm:pt modelId="{782B3981-463E-4AC5-8C36-9347ACC925CC}">
      <dgm:prSet/>
      <dgm:spPr/>
      <dgm:t>
        <a:bodyPr/>
        <a:lstStyle/>
        <a:p>
          <a:r>
            <a:rPr lang="en-US"/>
            <a:t>Lack of confidence in ability to respectfully communicate a boundary</a:t>
          </a:r>
        </a:p>
      </dgm:t>
    </dgm:pt>
    <dgm:pt modelId="{72F3F7A1-3628-4F78-8CF4-977580BA1830}" type="parTrans" cxnId="{2197678B-0DF4-451E-9ECD-113FA24944B0}">
      <dgm:prSet/>
      <dgm:spPr/>
      <dgm:t>
        <a:bodyPr/>
        <a:lstStyle/>
        <a:p>
          <a:endParaRPr lang="en-US"/>
        </a:p>
      </dgm:t>
    </dgm:pt>
    <dgm:pt modelId="{9D8A9F83-053E-4939-8BDD-28088443F18D}" type="sibTrans" cxnId="{2197678B-0DF4-451E-9ECD-113FA24944B0}">
      <dgm:prSet/>
      <dgm:spPr/>
      <dgm:t>
        <a:bodyPr/>
        <a:lstStyle/>
        <a:p>
          <a:endParaRPr lang="en-US"/>
        </a:p>
      </dgm:t>
    </dgm:pt>
    <dgm:pt modelId="{6331D9DE-64DE-4B2A-B0D1-729AB33E523F}">
      <dgm:prSet/>
      <dgm:spPr/>
      <dgm:t>
        <a:bodyPr/>
        <a:lstStyle/>
        <a:p>
          <a:r>
            <a:rPr lang="en-US"/>
            <a:t>Not realizing a situation warrants a boundary</a:t>
          </a:r>
        </a:p>
      </dgm:t>
    </dgm:pt>
    <dgm:pt modelId="{58C892AE-6F57-400B-B254-0A7A4E179C28}" type="parTrans" cxnId="{B31CF3B2-036B-45BD-AD2E-F0DEED84CD42}">
      <dgm:prSet/>
      <dgm:spPr/>
      <dgm:t>
        <a:bodyPr/>
        <a:lstStyle/>
        <a:p>
          <a:endParaRPr lang="en-US"/>
        </a:p>
      </dgm:t>
    </dgm:pt>
    <dgm:pt modelId="{28B23213-9D7B-4D91-A7B1-807C25D14F19}" type="sibTrans" cxnId="{B31CF3B2-036B-45BD-AD2E-F0DEED84CD42}">
      <dgm:prSet/>
      <dgm:spPr/>
      <dgm:t>
        <a:bodyPr/>
        <a:lstStyle/>
        <a:p>
          <a:endParaRPr lang="en-US"/>
        </a:p>
      </dgm:t>
    </dgm:pt>
    <dgm:pt modelId="{223B65D1-D1AC-4438-8D97-7D9FD3A424E1}">
      <dgm:prSet/>
      <dgm:spPr/>
      <dgm:t>
        <a:bodyPr/>
        <a:lstStyle/>
        <a:p>
          <a:r>
            <a:rPr lang="en-US"/>
            <a:t>Self doubt or guilt about whether there is a right to set a boundary</a:t>
          </a:r>
        </a:p>
      </dgm:t>
    </dgm:pt>
    <dgm:pt modelId="{54C43CAB-4346-4E7B-A155-97D77DA8638C}" type="parTrans" cxnId="{FD365C5C-3382-4AE8-AEFD-A0EE4AC3740D}">
      <dgm:prSet/>
      <dgm:spPr/>
      <dgm:t>
        <a:bodyPr/>
        <a:lstStyle/>
        <a:p>
          <a:endParaRPr lang="en-US"/>
        </a:p>
      </dgm:t>
    </dgm:pt>
    <dgm:pt modelId="{BE8EDE12-1D60-463D-ADB0-ABE577182F94}" type="sibTrans" cxnId="{FD365C5C-3382-4AE8-AEFD-A0EE4AC3740D}">
      <dgm:prSet/>
      <dgm:spPr/>
      <dgm:t>
        <a:bodyPr/>
        <a:lstStyle/>
        <a:p>
          <a:endParaRPr lang="en-US"/>
        </a:p>
      </dgm:t>
    </dgm:pt>
    <dgm:pt modelId="{2E1DE168-97E2-44F0-8EE9-0D8234E860E1}" type="pres">
      <dgm:prSet presAssocID="{6E68871A-20FB-414F-BE3A-82C6E4AF2287}" presName="linear" presStyleCnt="0">
        <dgm:presLayoutVars>
          <dgm:animLvl val="lvl"/>
          <dgm:resizeHandles val="exact"/>
        </dgm:presLayoutVars>
      </dgm:prSet>
      <dgm:spPr/>
    </dgm:pt>
    <dgm:pt modelId="{DA3CC51B-8263-44FC-AB3B-D84FA8C98540}" type="pres">
      <dgm:prSet presAssocID="{F4062B37-EE8B-4E5C-8A1F-709A9E8F95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EADA216-239D-47BF-95AF-38650C673919}" type="pres">
      <dgm:prSet presAssocID="{F826B199-7CC1-4496-BFD1-813050E107FF}" presName="spacer" presStyleCnt="0"/>
      <dgm:spPr/>
    </dgm:pt>
    <dgm:pt modelId="{E5DD0983-3F12-4AB8-9197-6C09C167A025}" type="pres">
      <dgm:prSet presAssocID="{87515438-EDB4-40DB-A56B-9B07BA76D14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2177FC-3EC2-4F28-821E-32A6D890F163}" type="pres">
      <dgm:prSet presAssocID="{4AF96FB5-4230-4DF1-9E03-D8B79D802651}" presName="spacer" presStyleCnt="0"/>
      <dgm:spPr/>
    </dgm:pt>
    <dgm:pt modelId="{0CC139BF-E50F-46ED-B8FE-E845698A2667}" type="pres">
      <dgm:prSet presAssocID="{782B3981-463E-4AC5-8C36-9347ACC925C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0D7B7FD-BBD3-4319-BA0E-96DA79111D64}" type="pres">
      <dgm:prSet presAssocID="{9D8A9F83-053E-4939-8BDD-28088443F18D}" presName="spacer" presStyleCnt="0"/>
      <dgm:spPr/>
    </dgm:pt>
    <dgm:pt modelId="{B8C0CBFB-7488-4755-8924-F3A4F93A6DA0}" type="pres">
      <dgm:prSet presAssocID="{6331D9DE-64DE-4B2A-B0D1-729AB33E523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77BCB86-1F7E-45EC-8A1C-9F511AE4B1CF}" type="pres">
      <dgm:prSet presAssocID="{28B23213-9D7B-4D91-A7B1-807C25D14F19}" presName="spacer" presStyleCnt="0"/>
      <dgm:spPr/>
    </dgm:pt>
    <dgm:pt modelId="{BD7805F2-5375-49D7-B4EB-9B0D8409354D}" type="pres">
      <dgm:prSet presAssocID="{223B65D1-D1AC-4438-8D97-7D9FD3A424E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31E9811-BC7F-4D2C-92E4-41F540AF6749}" srcId="{6E68871A-20FB-414F-BE3A-82C6E4AF2287}" destId="{F4062B37-EE8B-4E5C-8A1F-709A9E8F95BD}" srcOrd="0" destOrd="0" parTransId="{106E4E0A-9CA0-41D2-8376-79AEC1EA82C2}" sibTransId="{F826B199-7CC1-4496-BFD1-813050E107FF}"/>
    <dgm:cxn modelId="{6A46D85B-FF46-45B7-ADC8-3A875FC32F74}" type="presOf" srcId="{6331D9DE-64DE-4B2A-B0D1-729AB33E523F}" destId="{B8C0CBFB-7488-4755-8924-F3A4F93A6DA0}" srcOrd="0" destOrd="0" presId="urn:microsoft.com/office/officeart/2005/8/layout/vList2"/>
    <dgm:cxn modelId="{FD365C5C-3382-4AE8-AEFD-A0EE4AC3740D}" srcId="{6E68871A-20FB-414F-BE3A-82C6E4AF2287}" destId="{223B65D1-D1AC-4438-8D97-7D9FD3A424E1}" srcOrd="4" destOrd="0" parTransId="{54C43CAB-4346-4E7B-A155-97D77DA8638C}" sibTransId="{BE8EDE12-1D60-463D-ADB0-ABE577182F94}"/>
    <dgm:cxn modelId="{7CF4FA60-776E-47FB-B12B-B3D7F73A21E1}" type="presOf" srcId="{223B65D1-D1AC-4438-8D97-7D9FD3A424E1}" destId="{BD7805F2-5375-49D7-B4EB-9B0D8409354D}" srcOrd="0" destOrd="0" presId="urn:microsoft.com/office/officeart/2005/8/layout/vList2"/>
    <dgm:cxn modelId="{D940F665-7CD0-4975-A7D3-7A4A14B1A4D7}" type="presOf" srcId="{87515438-EDB4-40DB-A56B-9B07BA76D149}" destId="{E5DD0983-3F12-4AB8-9197-6C09C167A025}" srcOrd="0" destOrd="0" presId="urn:microsoft.com/office/officeart/2005/8/layout/vList2"/>
    <dgm:cxn modelId="{A1D1447B-AF1E-4F51-9A69-E4EEE020F47D}" srcId="{6E68871A-20FB-414F-BE3A-82C6E4AF2287}" destId="{87515438-EDB4-40DB-A56B-9B07BA76D149}" srcOrd="1" destOrd="0" parTransId="{0C51642B-D7ED-4648-A626-78EA51A64B54}" sibTransId="{4AF96FB5-4230-4DF1-9E03-D8B79D802651}"/>
    <dgm:cxn modelId="{DFFE4E7C-B695-46E7-9C98-2D4BB2C038D7}" type="presOf" srcId="{F4062B37-EE8B-4E5C-8A1F-709A9E8F95BD}" destId="{DA3CC51B-8263-44FC-AB3B-D84FA8C98540}" srcOrd="0" destOrd="0" presId="urn:microsoft.com/office/officeart/2005/8/layout/vList2"/>
    <dgm:cxn modelId="{2197678B-0DF4-451E-9ECD-113FA24944B0}" srcId="{6E68871A-20FB-414F-BE3A-82C6E4AF2287}" destId="{782B3981-463E-4AC5-8C36-9347ACC925CC}" srcOrd="2" destOrd="0" parTransId="{72F3F7A1-3628-4F78-8CF4-977580BA1830}" sibTransId="{9D8A9F83-053E-4939-8BDD-28088443F18D}"/>
    <dgm:cxn modelId="{B31CF3B2-036B-45BD-AD2E-F0DEED84CD42}" srcId="{6E68871A-20FB-414F-BE3A-82C6E4AF2287}" destId="{6331D9DE-64DE-4B2A-B0D1-729AB33E523F}" srcOrd="3" destOrd="0" parTransId="{58C892AE-6F57-400B-B254-0A7A4E179C28}" sibTransId="{28B23213-9D7B-4D91-A7B1-807C25D14F19}"/>
    <dgm:cxn modelId="{50F29DDB-1B20-4D0C-B7AB-812B4CA3A925}" type="presOf" srcId="{782B3981-463E-4AC5-8C36-9347ACC925CC}" destId="{0CC139BF-E50F-46ED-B8FE-E845698A2667}" srcOrd="0" destOrd="0" presId="urn:microsoft.com/office/officeart/2005/8/layout/vList2"/>
    <dgm:cxn modelId="{92F43EE0-4AFD-4E0E-9F99-EF63B294FF19}" type="presOf" srcId="{6E68871A-20FB-414F-BE3A-82C6E4AF2287}" destId="{2E1DE168-97E2-44F0-8EE9-0D8234E860E1}" srcOrd="0" destOrd="0" presId="urn:microsoft.com/office/officeart/2005/8/layout/vList2"/>
    <dgm:cxn modelId="{564EDB76-AF6F-4354-B99C-50EDD341F959}" type="presParOf" srcId="{2E1DE168-97E2-44F0-8EE9-0D8234E860E1}" destId="{DA3CC51B-8263-44FC-AB3B-D84FA8C98540}" srcOrd="0" destOrd="0" presId="urn:microsoft.com/office/officeart/2005/8/layout/vList2"/>
    <dgm:cxn modelId="{5D02CEC6-5B7B-4F1E-BAD2-78CB087AAE96}" type="presParOf" srcId="{2E1DE168-97E2-44F0-8EE9-0D8234E860E1}" destId="{1EADA216-239D-47BF-95AF-38650C673919}" srcOrd="1" destOrd="0" presId="urn:microsoft.com/office/officeart/2005/8/layout/vList2"/>
    <dgm:cxn modelId="{BD201511-738E-48D2-8854-27589FA03E36}" type="presParOf" srcId="{2E1DE168-97E2-44F0-8EE9-0D8234E860E1}" destId="{E5DD0983-3F12-4AB8-9197-6C09C167A025}" srcOrd="2" destOrd="0" presId="urn:microsoft.com/office/officeart/2005/8/layout/vList2"/>
    <dgm:cxn modelId="{82DAFDB5-98FF-48FA-A8AF-E3BFB6EF9703}" type="presParOf" srcId="{2E1DE168-97E2-44F0-8EE9-0D8234E860E1}" destId="{122177FC-3EC2-4F28-821E-32A6D890F163}" srcOrd="3" destOrd="0" presId="urn:microsoft.com/office/officeart/2005/8/layout/vList2"/>
    <dgm:cxn modelId="{A3E143AD-3731-4963-9BE8-795BE21D4996}" type="presParOf" srcId="{2E1DE168-97E2-44F0-8EE9-0D8234E860E1}" destId="{0CC139BF-E50F-46ED-B8FE-E845698A2667}" srcOrd="4" destOrd="0" presId="urn:microsoft.com/office/officeart/2005/8/layout/vList2"/>
    <dgm:cxn modelId="{4DF76875-146C-4B41-B79C-357C01FDAA76}" type="presParOf" srcId="{2E1DE168-97E2-44F0-8EE9-0D8234E860E1}" destId="{60D7B7FD-BBD3-4319-BA0E-96DA79111D64}" srcOrd="5" destOrd="0" presId="urn:microsoft.com/office/officeart/2005/8/layout/vList2"/>
    <dgm:cxn modelId="{77D07833-2004-4877-A3C9-E9BDE9D5EBC5}" type="presParOf" srcId="{2E1DE168-97E2-44F0-8EE9-0D8234E860E1}" destId="{B8C0CBFB-7488-4755-8924-F3A4F93A6DA0}" srcOrd="6" destOrd="0" presId="urn:microsoft.com/office/officeart/2005/8/layout/vList2"/>
    <dgm:cxn modelId="{663FE409-7146-4071-B32D-6D94F92B26E4}" type="presParOf" srcId="{2E1DE168-97E2-44F0-8EE9-0D8234E860E1}" destId="{F77BCB86-1F7E-45EC-8A1C-9F511AE4B1CF}" srcOrd="7" destOrd="0" presId="urn:microsoft.com/office/officeart/2005/8/layout/vList2"/>
    <dgm:cxn modelId="{E6494EE0-6804-4142-9ABC-B22F4B02590D}" type="presParOf" srcId="{2E1DE168-97E2-44F0-8EE9-0D8234E860E1}" destId="{BD7805F2-5375-49D7-B4EB-9B0D8409354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EBCDF-D9C9-4A6A-BD21-BA2DD56493EE}">
      <dsp:nvSpPr>
        <dsp:cNvPr id="0" name=""/>
        <dsp:cNvSpPr/>
      </dsp:nvSpPr>
      <dsp:spPr>
        <a:xfrm>
          <a:off x="0" y="22064"/>
          <a:ext cx="5811128" cy="1814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Having the flexibility to get things done in your professional life while still having time and energy to enjoy your personal life.</a:t>
          </a:r>
        </a:p>
      </dsp:txBody>
      <dsp:txXfrm>
        <a:off x="88585" y="110649"/>
        <a:ext cx="5633958" cy="1637500"/>
      </dsp:txXfrm>
    </dsp:sp>
    <dsp:sp modelId="{E0822C31-53C1-46AF-BE12-DE8C56EE2A44}">
      <dsp:nvSpPr>
        <dsp:cNvPr id="0" name=""/>
        <dsp:cNvSpPr/>
      </dsp:nvSpPr>
      <dsp:spPr>
        <a:xfrm>
          <a:off x="0" y="1931774"/>
          <a:ext cx="5811128" cy="1814670"/>
        </a:xfrm>
        <a:prstGeom prst="roundRect">
          <a:avLst/>
        </a:prstGeom>
        <a:solidFill>
          <a:schemeClr val="accent2">
            <a:hueOff val="763992"/>
            <a:satOff val="-2403"/>
            <a:lumOff val="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We all have different roles:  parent, employee/boss, friend, spouse and when one role takes over the other roles suffer.</a:t>
          </a:r>
        </a:p>
      </dsp:txBody>
      <dsp:txXfrm>
        <a:off x="88585" y="2020359"/>
        <a:ext cx="5633958" cy="1637500"/>
      </dsp:txXfrm>
    </dsp:sp>
    <dsp:sp modelId="{5C336729-2875-4C1C-9EFC-4EF230937A00}">
      <dsp:nvSpPr>
        <dsp:cNvPr id="0" name=""/>
        <dsp:cNvSpPr/>
      </dsp:nvSpPr>
      <dsp:spPr>
        <a:xfrm>
          <a:off x="0" y="3841484"/>
          <a:ext cx="5811128" cy="1814670"/>
        </a:xfrm>
        <a:prstGeom prst="roundRect">
          <a:avLst/>
        </a:prstGeom>
        <a:solidFill>
          <a:schemeClr val="accent2">
            <a:hueOff val="1527983"/>
            <a:satOff val="-4807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In order to create a good work life balance a person must be able to set and maintain boundaries and the boss must be supportive.</a:t>
          </a:r>
        </a:p>
      </dsp:txBody>
      <dsp:txXfrm>
        <a:off x="88585" y="3930069"/>
        <a:ext cx="5633958" cy="1637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F664E-D7EF-47C9-8450-08CCCDC88BAC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ADDE19-5A12-4EEA-B910-DA834E2BBE66}">
      <dsp:nvSpPr>
        <dsp:cNvPr id="0" name=""/>
        <dsp:cNvSpPr/>
      </dsp:nvSpPr>
      <dsp:spPr>
        <a:xfrm>
          <a:off x="0" y="67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Intellectual Boundaries</a:t>
          </a:r>
        </a:p>
      </dsp:txBody>
      <dsp:txXfrm>
        <a:off x="0" y="675"/>
        <a:ext cx="6900512" cy="614976"/>
      </dsp:txXfrm>
    </dsp:sp>
    <dsp:sp modelId="{6C0735FC-93D7-4FF4-86E8-E1AAD5B4568C}">
      <dsp:nvSpPr>
        <dsp:cNvPr id="0" name=""/>
        <dsp:cNvSpPr/>
      </dsp:nvSpPr>
      <dsp:spPr>
        <a:xfrm>
          <a:off x="0" y="61565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A9329-94B0-49E2-8549-5FEEE3ECBB83}">
      <dsp:nvSpPr>
        <dsp:cNvPr id="0" name=""/>
        <dsp:cNvSpPr/>
      </dsp:nvSpPr>
      <dsp:spPr>
        <a:xfrm>
          <a:off x="0" y="61565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Physical Boundaries</a:t>
          </a:r>
        </a:p>
      </dsp:txBody>
      <dsp:txXfrm>
        <a:off x="0" y="615652"/>
        <a:ext cx="6900512" cy="614976"/>
      </dsp:txXfrm>
    </dsp:sp>
    <dsp:sp modelId="{AB7A43CE-4C76-4CD4-A5A3-F2576B6F15B0}">
      <dsp:nvSpPr>
        <dsp:cNvPr id="0" name=""/>
        <dsp:cNvSpPr/>
      </dsp:nvSpPr>
      <dsp:spPr>
        <a:xfrm>
          <a:off x="0" y="1230628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B1D6E-04A8-402F-BDFB-35D3C95BAB4B}">
      <dsp:nvSpPr>
        <dsp:cNvPr id="0" name=""/>
        <dsp:cNvSpPr/>
      </dsp:nvSpPr>
      <dsp:spPr>
        <a:xfrm>
          <a:off x="0" y="123062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Material Boundaries</a:t>
          </a:r>
        </a:p>
      </dsp:txBody>
      <dsp:txXfrm>
        <a:off x="0" y="1230628"/>
        <a:ext cx="6900512" cy="614976"/>
      </dsp:txXfrm>
    </dsp:sp>
    <dsp:sp modelId="{8A1EE04F-5B0B-4677-863F-05B2E0075262}">
      <dsp:nvSpPr>
        <dsp:cNvPr id="0" name=""/>
        <dsp:cNvSpPr/>
      </dsp:nvSpPr>
      <dsp:spPr>
        <a:xfrm>
          <a:off x="0" y="18456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4EED7-2E53-40A1-A01F-2BB66C969495}">
      <dsp:nvSpPr>
        <dsp:cNvPr id="0" name=""/>
        <dsp:cNvSpPr/>
      </dsp:nvSpPr>
      <dsp:spPr>
        <a:xfrm>
          <a:off x="0" y="184560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Time Boundaries</a:t>
          </a:r>
        </a:p>
      </dsp:txBody>
      <dsp:txXfrm>
        <a:off x="0" y="1845605"/>
        <a:ext cx="6900512" cy="614976"/>
      </dsp:txXfrm>
    </dsp:sp>
    <dsp:sp modelId="{D9AAF21B-DB12-4990-8AB4-6F4FBB09858C}">
      <dsp:nvSpPr>
        <dsp:cNvPr id="0" name=""/>
        <dsp:cNvSpPr/>
      </dsp:nvSpPr>
      <dsp:spPr>
        <a:xfrm>
          <a:off x="0" y="2460582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5849C-6B1C-4E4A-B964-2BD0C3B55506}">
      <dsp:nvSpPr>
        <dsp:cNvPr id="0" name=""/>
        <dsp:cNvSpPr/>
      </dsp:nvSpPr>
      <dsp:spPr>
        <a:xfrm>
          <a:off x="0" y="246058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Sexual Boundaries</a:t>
          </a:r>
        </a:p>
      </dsp:txBody>
      <dsp:txXfrm>
        <a:off x="0" y="2460582"/>
        <a:ext cx="6900512" cy="614976"/>
      </dsp:txXfrm>
    </dsp:sp>
    <dsp:sp modelId="{E26BD856-4770-40BD-97D6-506D1E1F12A7}">
      <dsp:nvSpPr>
        <dsp:cNvPr id="0" name=""/>
        <dsp:cNvSpPr/>
      </dsp:nvSpPr>
      <dsp:spPr>
        <a:xfrm>
          <a:off x="0" y="307555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FCAD1-3860-497C-B21D-443FA77EA7D5}">
      <dsp:nvSpPr>
        <dsp:cNvPr id="0" name=""/>
        <dsp:cNvSpPr/>
      </dsp:nvSpPr>
      <dsp:spPr>
        <a:xfrm>
          <a:off x="0" y="307555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Emotional Boundaries</a:t>
          </a:r>
        </a:p>
      </dsp:txBody>
      <dsp:txXfrm>
        <a:off x="0" y="3075558"/>
        <a:ext cx="6900512" cy="614976"/>
      </dsp:txXfrm>
    </dsp:sp>
    <dsp:sp modelId="{68E56F0D-72B8-4F91-8E62-09EC1118B2BC}">
      <dsp:nvSpPr>
        <dsp:cNvPr id="0" name=""/>
        <dsp:cNvSpPr/>
      </dsp:nvSpPr>
      <dsp:spPr>
        <a:xfrm>
          <a:off x="0" y="36905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1063F-C30E-4D3C-9BD5-ADE0260B12C0}">
      <dsp:nvSpPr>
        <dsp:cNvPr id="0" name=""/>
        <dsp:cNvSpPr/>
      </dsp:nvSpPr>
      <dsp:spPr>
        <a:xfrm>
          <a:off x="0" y="369053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Internal Boundaries</a:t>
          </a:r>
        </a:p>
      </dsp:txBody>
      <dsp:txXfrm>
        <a:off x="0" y="3690535"/>
        <a:ext cx="6900512" cy="614976"/>
      </dsp:txXfrm>
    </dsp:sp>
    <dsp:sp modelId="{6F4C4985-DF21-4FA7-A7B9-8BEDE153E4AD}">
      <dsp:nvSpPr>
        <dsp:cNvPr id="0" name=""/>
        <dsp:cNvSpPr/>
      </dsp:nvSpPr>
      <dsp:spPr>
        <a:xfrm>
          <a:off x="0" y="4305512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537B1-56AD-4976-8F15-7B31560F4B01}">
      <dsp:nvSpPr>
        <dsp:cNvPr id="0" name=""/>
        <dsp:cNvSpPr/>
      </dsp:nvSpPr>
      <dsp:spPr>
        <a:xfrm>
          <a:off x="0" y="430551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Conversational Boundaries</a:t>
          </a:r>
        </a:p>
      </dsp:txBody>
      <dsp:txXfrm>
        <a:off x="0" y="4305512"/>
        <a:ext cx="6900512" cy="614976"/>
      </dsp:txXfrm>
    </dsp:sp>
    <dsp:sp modelId="{C6DA4A16-57F5-4DE7-B21F-DD8027C772C3}">
      <dsp:nvSpPr>
        <dsp:cNvPr id="0" name=""/>
        <dsp:cNvSpPr/>
      </dsp:nvSpPr>
      <dsp:spPr>
        <a:xfrm>
          <a:off x="0" y="4920488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9D197-2B23-42A0-836D-AA1F9BA21969}">
      <dsp:nvSpPr>
        <dsp:cNvPr id="0" name=""/>
        <dsp:cNvSpPr/>
      </dsp:nvSpPr>
      <dsp:spPr>
        <a:xfrm>
          <a:off x="0" y="492048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Mental Boundaries</a:t>
          </a:r>
        </a:p>
      </dsp:txBody>
      <dsp:txXfrm>
        <a:off x="0" y="4920488"/>
        <a:ext cx="6900512" cy="614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CC51B-8263-44FC-AB3B-D84FA8C98540}">
      <dsp:nvSpPr>
        <dsp:cNvPr id="0" name=""/>
        <dsp:cNvSpPr/>
      </dsp:nvSpPr>
      <dsp:spPr>
        <a:xfrm>
          <a:off x="0" y="22859"/>
          <a:ext cx="10515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Previous negative experience when attempting to set a boundary</a:t>
          </a:r>
        </a:p>
      </dsp:txBody>
      <dsp:txXfrm>
        <a:off x="37467" y="60326"/>
        <a:ext cx="10440666" cy="692586"/>
      </dsp:txXfrm>
    </dsp:sp>
    <dsp:sp modelId="{E5DD0983-3F12-4AB8-9197-6C09C167A025}">
      <dsp:nvSpPr>
        <dsp:cNvPr id="0" name=""/>
        <dsp:cNvSpPr/>
      </dsp:nvSpPr>
      <dsp:spPr>
        <a:xfrm>
          <a:off x="0" y="882539"/>
          <a:ext cx="10515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Fear of conflict or negative responses or actions</a:t>
          </a:r>
        </a:p>
      </dsp:txBody>
      <dsp:txXfrm>
        <a:off x="37467" y="920006"/>
        <a:ext cx="10440666" cy="692586"/>
      </dsp:txXfrm>
    </dsp:sp>
    <dsp:sp modelId="{0CC139BF-E50F-46ED-B8FE-E845698A2667}">
      <dsp:nvSpPr>
        <dsp:cNvPr id="0" name=""/>
        <dsp:cNvSpPr/>
      </dsp:nvSpPr>
      <dsp:spPr>
        <a:xfrm>
          <a:off x="0" y="1742219"/>
          <a:ext cx="10515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Lack of confidence in ability to respectfully communicate a boundary</a:t>
          </a:r>
        </a:p>
      </dsp:txBody>
      <dsp:txXfrm>
        <a:off x="37467" y="1779686"/>
        <a:ext cx="10440666" cy="692586"/>
      </dsp:txXfrm>
    </dsp:sp>
    <dsp:sp modelId="{B8C0CBFB-7488-4755-8924-F3A4F93A6DA0}">
      <dsp:nvSpPr>
        <dsp:cNvPr id="0" name=""/>
        <dsp:cNvSpPr/>
      </dsp:nvSpPr>
      <dsp:spPr>
        <a:xfrm>
          <a:off x="0" y="2601900"/>
          <a:ext cx="10515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Not realizing a situation warrants a boundary</a:t>
          </a:r>
        </a:p>
      </dsp:txBody>
      <dsp:txXfrm>
        <a:off x="37467" y="2639367"/>
        <a:ext cx="10440666" cy="692586"/>
      </dsp:txXfrm>
    </dsp:sp>
    <dsp:sp modelId="{BD7805F2-5375-49D7-B4EB-9B0D8409354D}">
      <dsp:nvSpPr>
        <dsp:cNvPr id="0" name=""/>
        <dsp:cNvSpPr/>
      </dsp:nvSpPr>
      <dsp:spPr>
        <a:xfrm>
          <a:off x="0" y="3461580"/>
          <a:ext cx="10515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Self doubt or guilt about whether there is a right to set a boundary</a:t>
          </a:r>
        </a:p>
      </dsp:txBody>
      <dsp:txXfrm>
        <a:off x="37467" y="3499047"/>
        <a:ext cx="1044066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2:06:48.54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2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3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3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3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0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0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1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7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8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2" r:id="rId6"/>
    <p:sldLayoutId id="2147483878" r:id="rId7"/>
    <p:sldLayoutId id="2147483879" r:id="rId8"/>
    <p:sldLayoutId id="2147483880" r:id="rId9"/>
    <p:sldLayoutId id="2147483881" r:id="rId10"/>
    <p:sldLayoutId id="21474838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4D082-D5C1-D86C-B495-9EACDD43B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>
                <a:solidFill>
                  <a:schemeClr val="bg1"/>
                </a:solidFill>
              </a:rPr>
              <a:t>Work Life Balance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09488F-B283-F88C-CFC6-0A2BF688D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210218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78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3DAA0EF-336D-4CDC-A9A2-8460363E2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D079A19-B31E-4129-A464-7547FF05A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90556" cy="6858000"/>
          </a:xfrm>
          <a:custGeom>
            <a:avLst/>
            <a:gdLst>
              <a:gd name="connsiteX0" fmla="*/ 0 w 4090556"/>
              <a:gd name="connsiteY0" fmla="*/ 0 h 6858000"/>
              <a:gd name="connsiteX1" fmla="*/ 4077555 w 4090556"/>
              <a:gd name="connsiteY1" fmla="*/ 0 h 6858000"/>
              <a:gd name="connsiteX2" fmla="*/ 4077574 w 4090556"/>
              <a:gd name="connsiteY2" fmla="*/ 720 h 6858000"/>
              <a:gd name="connsiteX3" fmla="*/ 4075790 w 4090556"/>
              <a:gd name="connsiteY3" fmla="*/ 575485 h 6858000"/>
              <a:gd name="connsiteX4" fmla="*/ 4076555 w 4090556"/>
              <a:gd name="connsiteY4" fmla="*/ 932245 h 6858000"/>
              <a:gd name="connsiteX5" fmla="*/ 4076555 w 4090556"/>
              <a:gd name="connsiteY5" fmla="*/ 1286711 h 6858000"/>
              <a:gd name="connsiteX6" fmla="*/ 4082288 w 4090556"/>
              <a:gd name="connsiteY6" fmla="*/ 1595180 h 6858000"/>
              <a:gd name="connsiteX7" fmla="*/ 4078211 w 4090556"/>
              <a:gd name="connsiteY7" fmla="*/ 2133123 h 6858000"/>
              <a:gd name="connsiteX8" fmla="*/ 4071968 w 4090556"/>
              <a:gd name="connsiteY8" fmla="*/ 2946025 h 6858000"/>
              <a:gd name="connsiteX9" fmla="*/ 4068401 w 4090556"/>
              <a:gd name="connsiteY9" fmla="*/ 3502061 h 6858000"/>
              <a:gd name="connsiteX10" fmla="*/ 4087513 w 4090556"/>
              <a:gd name="connsiteY10" fmla="*/ 4076061 h 6858000"/>
              <a:gd name="connsiteX11" fmla="*/ 4076938 w 4090556"/>
              <a:gd name="connsiteY11" fmla="*/ 4442632 h 6858000"/>
              <a:gd name="connsiteX12" fmla="*/ 4071459 w 4090556"/>
              <a:gd name="connsiteY12" fmla="*/ 4827550 h 6858000"/>
              <a:gd name="connsiteX13" fmla="*/ 4071459 w 4090556"/>
              <a:gd name="connsiteY13" fmla="*/ 5019945 h 6858000"/>
              <a:gd name="connsiteX14" fmla="*/ 4084200 w 4090556"/>
              <a:gd name="connsiteY14" fmla="*/ 5490104 h 6858000"/>
              <a:gd name="connsiteX15" fmla="*/ 4077446 w 4090556"/>
              <a:gd name="connsiteY15" fmla="*/ 5844569 h 6858000"/>
              <a:gd name="connsiteX16" fmla="*/ 4082544 w 4090556"/>
              <a:gd name="connsiteY16" fmla="*/ 6260195 h 6858000"/>
              <a:gd name="connsiteX17" fmla="*/ 4086110 w 4090556"/>
              <a:gd name="connsiteY17" fmla="*/ 6706145 h 6858000"/>
              <a:gd name="connsiteX18" fmla="*/ 4086135 w 4090556"/>
              <a:gd name="connsiteY18" fmla="*/ 6794562 h 6858000"/>
              <a:gd name="connsiteX19" fmla="*/ 4080334 w 4090556"/>
              <a:gd name="connsiteY19" fmla="*/ 6858000 h 6858000"/>
              <a:gd name="connsiteX20" fmla="*/ 0 w 4090556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090556" h="6858000">
                <a:moveTo>
                  <a:pt x="0" y="0"/>
                </a:moveTo>
                <a:lnTo>
                  <a:pt x="4077555" y="0"/>
                </a:lnTo>
                <a:lnTo>
                  <a:pt x="4077574" y="720"/>
                </a:lnTo>
                <a:cubicBezTo>
                  <a:pt x="4079358" y="192351"/>
                  <a:pt x="4064960" y="384364"/>
                  <a:pt x="4075790" y="575485"/>
                </a:cubicBezTo>
                <a:cubicBezTo>
                  <a:pt x="4082544" y="694108"/>
                  <a:pt x="4081269" y="814132"/>
                  <a:pt x="4076555" y="932245"/>
                </a:cubicBezTo>
                <a:cubicBezTo>
                  <a:pt x="4071840" y="1050357"/>
                  <a:pt x="4065470" y="1168597"/>
                  <a:pt x="4076555" y="1286711"/>
                </a:cubicBezTo>
                <a:cubicBezTo>
                  <a:pt x="4084710" y="1389317"/>
                  <a:pt x="4086621" y="1492332"/>
                  <a:pt x="4082288" y="1595180"/>
                </a:cubicBezTo>
                <a:cubicBezTo>
                  <a:pt x="4077319" y="1774452"/>
                  <a:pt x="4067637" y="1953851"/>
                  <a:pt x="4078211" y="2133123"/>
                </a:cubicBezTo>
                <a:cubicBezTo>
                  <a:pt x="4094393" y="2404260"/>
                  <a:pt x="4084710" y="2675143"/>
                  <a:pt x="4071968" y="2946025"/>
                </a:cubicBezTo>
                <a:cubicBezTo>
                  <a:pt x="4063049" y="3131413"/>
                  <a:pt x="4055659" y="3316673"/>
                  <a:pt x="4068401" y="3502061"/>
                </a:cubicBezTo>
                <a:cubicBezTo>
                  <a:pt x="4081396" y="3693182"/>
                  <a:pt x="4097323" y="3884176"/>
                  <a:pt x="4087513" y="4076061"/>
                </a:cubicBezTo>
                <a:cubicBezTo>
                  <a:pt x="4081142" y="4198251"/>
                  <a:pt x="4069037" y="4320315"/>
                  <a:pt x="4076938" y="4442632"/>
                </a:cubicBezTo>
                <a:cubicBezTo>
                  <a:pt x="4083270" y="4570925"/>
                  <a:pt x="4081435" y="4699486"/>
                  <a:pt x="4071459" y="4827550"/>
                </a:cubicBezTo>
                <a:cubicBezTo>
                  <a:pt x="4065725" y="4891550"/>
                  <a:pt x="4065725" y="4955945"/>
                  <a:pt x="4071459" y="5019945"/>
                </a:cubicBezTo>
                <a:cubicBezTo>
                  <a:pt x="4087742" y="5176105"/>
                  <a:pt x="4091997" y="5333296"/>
                  <a:pt x="4084200" y="5490104"/>
                </a:cubicBezTo>
                <a:cubicBezTo>
                  <a:pt x="4079740" y="5608217"/>
                  <a:pt x="4071968" y="5726202"/>
                  <a:pt x="4077446" y="5844569"/>
                </a:cubicBezTo>
                <a:cubicBezTo>
                  <a:pt x="4083944" y="5983069"/>
                  <a:pt x="4088914" y="6121696"/>
                  <a:pt x="4082544" y="6260195"/>
                </a:cubicBezTo>
                <a:cubicBezTo>
                  <a:pt x="4075841" y="6408803"/>
                  <a:pt x="4077026" y="6557662"/>
                  <a:pt x="4086110" y="6706145"/>
                </a:cubicBezTo>
                <a:cubicBezTo>
                  <a:pt x="4087467" y="6735616"/>
                  <a:pt x="4087474" y="6765120"/>
                  <a:pt x="4086135" y="6794562"/>
                </a:cubicBezTo>
                <a:lnTo>
                  <a:pt x="4080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DA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32F048-5D43-1B2E-E892-42573E8C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1" y="640823"/>
            <a:ext cx="3103194" cy="5583148"/>
          </a:xfrm>
        </p:spPr>
        <p:txBody>
          <a:bodyPr anchor="ctr">
            <a:normAutofit/>
          </a:bodyPr>
          <a:lstStyle/>
          <a:p>
            <a:r>
              <a:rPr lang="en-US" sz="4100">
                <a:solidFill>
                  <a:schemeClr val="bg1"/>
                </a:solidFill>
              </a:rPr>
              <a:t>Types of Boundaries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1A2150B0-3AEE-3B95-592F-FC2536F852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33556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997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D9B8E-45FA-AC87-A1E0-03D497C7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Violations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9BACC-AFA9-F6A6-62B2-1BAE6A5D70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Aft>
                <a:spcPts val="800"/>
              </a:spcAft>
            </a:pPr>
            <a:r>
              <a:rPr lang="en-US" sz="2800" b="1" dirty="0"/>
              <a:t>External physical boundaries: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Standing in someone else's personal space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A person getting into your personal space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Touching a person without permission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Touching someone's belongings without permission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Reading text without permission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Exposing people to illness.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5560D8-1BB1-7484-52FE-15DC19188F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R="0">
              <a:spcAft>
                <a:spcPts val="800"/>
              </a:spcAft>
            </a:pPr>
            <a:r>
              <a:rPr lang="en-US" sz="2800" b="1" dirty="0"/>
              <a:t>Internal boundary violations: 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Yelling or screaming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Making someone feel worthless making fun of somebody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Lying to someone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Attempting to control someone with passive aggressive type behavior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Being sarcastic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Interrupting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Blaming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Not keeping a commitment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0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3C8C-5302-C648-4B2F-685D86E4F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Setting Boundaries is Hard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9256C6-298D-A518-A333-237B0F4979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390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E29D8C-13FC-A164-CDB9-5BF42E4D5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70"/>
            <a:ext cx="6894576" cy="178453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/>
              <a:t>Common Reactions to Boundaries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395391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7DAD88"/>
          </a:solidFill>
          <a:ln w="38100" cap="rnd">
            <a:solidFill>
              <a:srgbClr val="7DAD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39A8A-1AF6-7264-6D55-54F6618F4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8307"/>
            <a:ext cx="6894576" cy="348526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/>
              <a:t>Resistance: someone's not going to just automatically be happy when you aren't doing what they would like or if you're changing your behavior pattern.  They may try to talk you into things. 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/>
              <a:t>Anger of the other party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/>
              <a:t>Feelings of guilt or guilt placed on you by others.  For example, “How could you do this to me after all I have done for you?”   “If you really loved me , you would make this telephone call for me. “  “What kind of Christian are you I thought you were supposed to put others before yourself. “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/>
              <a:t>Counter moves by trying to stick it to you because you're doing something to them  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/>
              <a:t>The person the boundary has been set with may have pain as a result of you're setting a boundary.  They may reap their own consequences of their own actions because you're setting a boundary and not coming in and saving the day.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/>
              <a:t>Internally you may feel: fear, anger, loneliness.</a:t>
            </a:r>
          </a:p>
        </p:txBody>
      </p:sp>
      <p:pic>
        <p:nvPicPr>
          <p:cNvPr id="5" name="Picture 4" descr="Room full of colourful balloons">
            <a:extLst>
              <a:ext uri="{FF2B5EF4-FFF2-40B4-BE49-F238E27FC236}">
                <a16:creationId xmlns:a16="http://schemas.microsoft.com/office/drawing/2014/main" id="{45F6F87F-0DFA-0AD7-9AE1-9BCB46070A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7" r="44297" b="-1"/>
          <a:stretch/>
        </p:blipFill>
        <p:spPr>
          <a:xfrm>
            <a:off x="8141399" y="10"/>
            <a:ext cx="4050601" cy="6857990"/>
          </a:xfrm>
          <a:custGeom>
            <a:avLst/>
            <a:gdLst/>
            <a:ahLst/>
            <a:cxnLst/>
            <a:rect l="l" t="t" r="r" b="b"/>
            <a:pathLst>
              <a:path w="4050601" h="6858000">
                <a:moveTo>
                  <a:pt x="26697" y="0"/>
                </a:moveTo>
                <a:lnTo>
                  <a:pt x="4050601" y="0"/>
                </a:lnTo>
                <a:lnTo>
                  <a:pt x="4050601" y="6858000"/>
                </a:lnTo>
                <a:lnTo>
                  <a:pt x="28376" y="6858000"/>
                </a:lnTo>
                <a:lnTo>
                  <a:pt x="28782" y="6851321"/>
                </a:lnTo>
                <a:cubicBezTo>
                  <a:pt x="31911" y="6730915"/>
                  <a:pt x="35027" y="6610471"/>
                  <a:pt x="38157" y="6489990"/>
                </a:cubicBezTo>
                <a:cubicBezTo>
                  <a:pt x="38284" y="6484913"/>
                  <a:pt x="39171" y="6479963"/>
                  <a:pt x="39171" y="6474886"/>
                </a:cubicBezTo>
                <a:cubicBezTo>
                  <a:pt x="48166" y="6361042"/>
                  <a:pt x="53107" y="6247198"/>
                  <a:pt x="18899" y="6136019"/>
                </a:cubicBezTo>
                <a:cubicBezTo>
                  <a:pt x="15871" y="6125573"/>
                  <a:pt x="14262" y="6114773"/>
                  <a:pt x="14084" y="6103909"/>
                </a:cubicBezTo>
                <a:cubicBezTo>
                  <a:pt x="12413" y="6006983"/>
                  <a:pt x="16644" y="5910056"/>
                  <a:pt x="26754" y="5813650"/>
                </a:cubicBezTo>
                <a:cubicBezTo>
                  <a:pt x="31949" y="5754507"/>
                  <a:pt x="26754" y="5694475"/>
                  <a:pt x="43478" y="5635967"/>
                </a:cubicBezTo>
                <a:cubicBezTo>
                  <a:pt x="50864" y="5606890"/>
                  <a:pt x="55109" y="5577103"/>
                  <a:pt x="56147" y="5547125"/>
                </a:cubicBezTo>
                <a:cubicBezTo>
                  <a:pt x="59948" y="5474529"/>
                  <a:pt x="38537" y="5406248"/>
                  <a:pt x="18139" y="5337713"/>
                </a:cubicBezTo>
                <a:cubicBezTo>
                  <a:pt x="7370" y="5301414"/>
                  <a:pt x="-5426" y="5264355"/>
                  <a:pt x="2429" y="5226280"/>
                </a:cubicBezTo>
                <a:cubicBezTo>
                  <a:pt x="16707" y="5167720"/>
                  <a:pt x="24854" y="5107828"/>
                  <a:pt x="26754" y="5047581"/>
                </a:cubicBezTo>
                <a:cubicBezTo>
                  <a:pt x="26754" y="5004937"/>
                  <a:pt x="16365" y="4963181"/>
                  <a:pt x="20039" y="4920664"/>
                </a:cubicBezTo>
                <a:cubicBezTo>
                  <a:pt x="28211" y="4838181"/>
                  <a:pt x="30238" y="4755203"/>
                  <a:pt x="26121" y="4672415"/>
                </a:cubicBezTo>
                <a:cubicBezTo>
                  <a:pt x="26095" y="4639315"/>
                  <a:pt x="29846" y="4606317"/>
                  <a:pt x="37270" y="4574054"/>
                </a:cubicBezTo>
                <a:cubicBezTo>
                  <a:pt x="46506" y="4517120"/>
                  <a:pt x="48419" y="4459246"/>
                  <a:pt x="42971" y="4401829"/>
                </a:cubicBezTo>
                <a:cubicBezTo>
                  <a:pt x="37016" y="4335324"/>
                  <a:pt x="19279" y="4269835"/>
                  <a:pt x="14845" y="4203331"/>
                </a:cubicBezTo>
                <a:cubicBezTo>
                  <a:pt x="7876" y="4093167"/>
                  <a:pt x="17759" y="3983003"/>
                  <a:pt x="27514" y="3873347"/>
                </a:cubicBezTo>
                <a:cubicBezTo>
                  <a:pt x="35116" y="3803010"/>
                  <a:pt x="37143" y="3732178"/>
                  <a:pt x="33596" y="3661523"/>
                </a:cubicBezTo>
                <a:cubicBezTo>
                  <a:pt x="29161" y="3605426"/>
                  <a:pt x="22193" y="3549329"/>
                  <a:pt x="20926" y="3493232"/>
                </a:cubicBezTo>
                <a:cubicBezTo>
                  <a:pt x="18646" y="3392967"/>
                  <a:pt x="19532" y="3292703"/>
                  <a:pt x="25360" y="3192439"/>
                </a:cubicBezTo>
                <a:cubicBezTo>
                  <a:pt x="28274" y="3142180"/>
                  <a:pt x="32962" y="3092429"/>
                  <a:pt x="34989" y="3041789"/>
                </a:cubicBezTo>
                <a:cubicBezTo>
                  <a:pt x="37016" y="2991149"/>
                  <a:pt x="41071" y="2940002"/>
                  <a:pt x="29542" y="2890377"/>
                </a:cubicBezTo>
                <a:cubicBezTo>
                  <a:pt x="10030" y="2805978"/>
                  <a:pt x="24347" y="2721959"/>
                  <a:pt x="28528" y="2637813"/>
                </a:cubicBezTo>
                <a:cubicBezTo>
                  <a:pt x="31062" y="2585523"/>
                  <a:pt x="46266" y="2531964"/>
                  <a:pt x="32836" y="2481198"/>
                </a:cubicBezTo>
                <a:cubicBezTo>
                  <a:pt x="11677" y="2401621"/>
                  <a:pt x="25487" y="2323694"/>
                  <a:pt x="32836" y="2245386"/>
                </a:cubicBezTo>
                <a:cubicBezTo>
                  <a:pt x="41311" y="2171280"/>
                  <a:pt x="39816" y="2096361"/>
                  <a:pt x="28401" y="2022648"/>
                </a:cubicBezTo>
                <a:cubicBezTo>
                  <a:pt x="14084" y="1949518"/>
                  <a:pt x="14084" y="1874307"/>
                  <a:pt x="28401" y="1801178"/>
                </a:cubicBezTo>
                <a:cubicBezTo>
                  <a:pt x="40260" y="1740816"/>
                  <a:pt x="41628" y="1678868"/>
                  <a:pt x="32455" y="1618037"/>
                </a:cubicBezTo>
                <a:cubicBezTo>
                  <a:pt x="26247" y="1574505"/>
                  <a:pt x="15098" y="1531226"/>
                  <a:pt x="13578" y="1487694"/>
                </a:cubicBezTo>
                <a:cubicBezTo>
                  <a:pt x="10436" y="1396656"/>
                  <a:pt x="12298" y="1305517"/>
                  <a:pt x="19153" y="1214696"/>
                </a:cubicBezTo>
                <a:cubicBezTo>
                  <a:pt x="27134" y="1111259"/>
                  <a:pt x="42464" y="1008202"/>
                  <a:pt x="31822" y="904004"/>
                </a:cubicBezTo>
                <a:cubicBezTo>
                  <a:pt x="28148" y="868213"/>
                  <a:pt x="20673" y="832549"/>
                  <a:pt x="19913" y="796632"/>
                </a:cubicBezTo>
                <a:cubicBezTo>
                  <a:pt x="18266" y="729366"/>
                  <a:pt x="17505" y="662989"/>
                  <a:pt x="21306" y="593565"/>
                </a:cubicBezTo>
                <a:cubicBezTo>
                  <a:pt x="25107" y="524142"/>
                  <a:pt x="39550" y="453703"/>
                  <a:pt x="29795" y="385549"/>
                </a:cubicBezTo>
                <a:cubicBezTo>
                  <a:pt x="20039" y="317394"/>
                  <a:pt x="26374" y="250382"/>
                  <a:pt x="32709" y="183497"/>
                </a:cubicBezTo>
                <a:cubicBezTo>
                  <a:pt x="35750" y="151705"/>
                  <a:pt x="37809" y="120261"/>
                  <a:pt x="37254" y="8894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1002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7DAD88"/>
          </a:solidFill>
          <a:ln w="38100" cap="rnd">
            <a:solidFill>
              <a:srgbClr val="7DAD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11A6B-AF56-416C-BB0C-D0037842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600"/>
              <a:t>How to Set 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6563A-F2A0-2CC4-42FB-990C1A3C1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 of how boundaries should be built:</a:t>
            </a:r>
            <a:endParaRPr lang="en-US"/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Identify where you may compromise or allow wrongful behaviors in your life because you don’t want to upset or lose a person.  </a:t>
            </a:r>
            <a:endParaRPr lang="en-US"/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Write a list of those behaviors along with the name of the person.  I cannot allow name the behavior in my life.  If  person’s name engages in that behavior in my life, I need to impose a consequence to protect me from the harmful effect it may impose on my life.</a:t>
            </a:r>
            <a:endParaRPr lang="en-US"/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Apply the consequence.  If this person continually breaks this boundary without sorrow or change, I am willing to follow through on a consequence including:_________-.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3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7DAD88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33D585-76B6-E49E-7CE2-E4A379406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>
                <a:solidFill>
                  <a:schemeClr val="bg1"/>
                </a:solidFill>
              </a:rPr>
              <a:t>Examples of Boundaries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5E7A348-DEEA-DC04-4CA7-E1C49945B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/>
              <a:t>No</a:t>
            </a:r>
          </a:p>
          <a:p>
            <a:r>
              <a:rPr lang="en-US"/>
              <a:t>I need to have some personal time</a:t>
            </a:r>
          </a:p>
          <a:p>
            <a:r>
              <a:rPr lang="en-US"/>
              <a:t>That is not allowed.  What you are doing is hurtful.</a:t>
            </a:r>
          </a:p>
          <a:p>
            <a:r>
              <a:rPr lang="en-US"/>
              <a:t>Let’s compromise.</a:t>
            </a:r>
          </a:p>
          <a:p>
            <a:r>
              <a:rPr lang="en-US"/>
              <a:t>I need you to do this first. Then we can do ___.</a:t>
            </a:r>
          </a:p>
          <a:p>
            <a:r>
              <a:rPr lang="en-US"/>
              <a:t>While I trust your judgments, I still need you to follow some rules.  We can discuss them together.</a:t>
            </a:r>
          </a:p>
          <a:p>
            <a:r>
              <a:rPr lang="en-US"/>
              <a:t>I cannot agree to this.  You have to meet me halfway on this issue.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0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7DAD88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D9FB8-FAAF-BEA1-DD02-08FD97EB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>
                <a:solidFill>
                  <a:schemeClr val="bg1"/>
                </a:solidFill>
              </a:rPr>
              <a:t>Examples of 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43A9F-FB9D-8283-D0E1-BF8B8DEA0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7833" y="557048"/>
            <a:ext cx="6106511" cy="611702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 prefer not to discuss this topic with you.  It makes me feel uncomfortable.</a:t>
            </a:r>
          </a:p>
          <a:p>
            <a:pPr>
              <a:lnSpc>
                <a:spcPct val="100000"/>
              </a:lnSpc>
            </a:pPr>
            <a:r>
              <a:rPr lang="en-US" dirty="0"/>
              <a:t>I understand where you are coming from, but if you break these rules, there will be consequences.</a:t>
            </a:r>
          </a:p>
          <a:p>
            <a:pPr>
              <a:lnSpc>
                <a:spcPct val="100000"/>
              </a:lnSpc>
            </a:pPr>
            <a:r>
              <a:rPr lang="en-US" dirty="0"/>
              <a:t>We have a different approach to managing things.  I would appreciate your respect in my role in managing my team my way..</a:t>
            </a:r>
          </a:p>
          <a:p>
            <a:pPr>
              <a:lnSpc>
                <a:spcPct val="100000"/>
              </a:lnSpc>
            </a:pPr>
            <a:r>
              <a:rPr lang="en-US" dirty="0"/>
              <a:t>I won’t be able to take on another project right now and complete it and the other projects I have by the deadline.  Can we extend the deadline or see if someone else can help work on this?</a:t>
            </a:r>
          </a:p>
          <a:p>
            <a:pPr>
              <a:lnSpc>
                <a:spcPct val="100000"/>
              </a:lnSpc>
            </a:pPr>
            <a:r>
              <a:rPr lang="en-US" dirty="0"/>
              <a:t>I am working on something else right now, but I can meet with you at 2 pm to discuss your questions.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2205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92028-332B-DBE8-4270-CB082749F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638089"/>
            <a:ext cx="4818888" cy="14768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900"/>
              <a:t>How to be a Supportive Manager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81825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7DAD88"/>
          </a:solidFill>
          <a:ln w="38100" cap="rnd">
            <a:solidFill>
              <a:srgbClr val="7DAD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35B3-CB1A-C56A-360E-D5EF1E2C6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179" y="2664886"/>
            <a:ext cx="5989097" cy="397549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Know what your employees are striving for.</a:t>
            </a:r>
          </a:p>
          <a:p>
            <a:pPr>
              <a:lnSpc>
                <a:spcPct val="100000"/>
              </a:lnSpc>
            </a:pPr>
            <a:r>
              <a:rPr lang="en-US" dirty="0"/>
              <a:t>Establish a code of conduct and enforce.</a:t>
            </a:r>
          </a:p>
          <a:p>
            <a:pPr>
              <a:lnSpc>
                <a:spcPct val="100000"/>
              </a:lnSpc>
            </a:pPr>
            <a:r>
              <a:rPr lang="en-US" dirty="0"/>
              <a:t>Establish boundaries for employees such a limiting working too much overtime.</a:t>
            </a:r>
          </a:p>
          <a:p>
            <a:pPr>
              <a:lnSpc>
                <a:spcPct val="100000"/>
              </a:lnSpc>
            </a:pPr>
            <a:r>
              <a:rPr lang="en-US" dirty="0"/>
              <a:t>Set a good example by following and enforcing the code of conduct and established boundaries.</a:t>
            </a:r>
          </a:p>
          <a:p>
            <a:pPr>
              <a:lnSpc>
                <a:spcPct val="100000"/>
              </a:lnSpc>
            </a:pPr>
            <a:r>
              <a:rPr lang="en-US" dirty="0"/>
              <a:t>Let employees know what their options are for setting boundaries.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 xmlns="">
          <p:pic>
            <p:nvPicPr>
              <p:cNvPr id="18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19" name="Graphic 6" descr="Office Worker">
            <a:extLst>
              <a:ext uri="{FF2B5EF4-FFF2-40B4-BE49-F238E27FC236}">
                <a16:creationId xmlns:a16="http://schemas.microsoft.com/office/drawing/2014/main" id="{3E0AD44F-0AFE-C8F9-4CB2-E7AE171558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0936" y="699516"/>
            <a:ext cx="5458968" cy="545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3717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43341"/>
      </a:dk2>
      <a:lt2>
        <a:srgbClr val="E8E2E7"/>
      </a:lt2>
      <a:accent1>
        <a:srgbClr val="7DAD88"/>
      </a:accent1>
      <a:accent2>
        <a:srgbClr val="6FAC96"/>
      </a:accent2>
      <a:accent3>
        <a:srgbClr val="7DA9AC"/>
      </a:accent3>
      <a:accent4>
        <a:srgbClr val="7B9EBE"/>
      </a:accent4>
      <a:accent5>
        <a:srgbClr val="9399CA"/>
      </a:accent5>
      <a:accent6>
        <a:srgbClr val="8F7BBE"/>
      </a:accent6>
      <a:hlink>
        <a:srgbClr val="AE699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4136</TotalTime>
  <Words>785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Modern Love</vt:lpstr>
      <vt:lpstr>Symbol</vt:lpstr>
      <vt:lpstr>The Hand</vt:lpstr>
      <vt:lpstr>SketchyVTI</vt:lpstr>
      <vt:lpstr>Work Life Balance</vt:lpstr>
      <vt:lpstr>Types of Boundaries</vt:lpstr>
      <vt:lpstr>Boundary Violations</vt:lpstr>
      <vt:lpstr>Why Setting Boundaries is Hard</vt:lpstr>
      <vt:lpstr>Common Reactions to Boundaries</vt:lpstr>
      <vt:lpstr>How to Set Boundaries</vt:lpstr>
      <vt:lpstr>Examples of Boundaries</vt:lpstr>
      <vt:lpstr>Examples of Boundaries</vt:lpstr>
      <vt:lpstr>How to be a Supportive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Intelligence</dc:title>
  <dc:creator>Loree Tamayo</dc:creator>
  <cp:lastModifiedBy>Loree Tamayo</cp:lastModifiedBy>
  <cp:revision>13</cp:revision>
  <cp:lastPrinted>2023-09-15T20:25:24Z</cp:lastPrinted>
  <dcterms:created xsi:type="dcterms:W3CDTF">2023-09-13T19:32:08Z</dcterms:created>
  <dcterms:modified xsi:type="dcterms:W3CDTF">2024-10-14T23:33:30Z</dcterms:modified>
</cp:coreProperties>
</file>